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7" r:id="rId2"/>
  </p:sldMasterIdLst>
  <p:notesMasterIdLst>
    <p:notesMasterId r:id="rId15"/>
  </p:notesMasterIdLst>
  <p:handoutMasterIdLst>
    <p:handoutMasterId r:id="rId16"/>
  </p:handoutMasterIdLst>
  <p:sldIdLst>
    <p:sldId id="280" r:id="rId3"/>
    <p:sldId id="313" r:id="rId4"/>
    <p:sldId id="314" r:id="rId5"/>
    <p:sldId id="315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25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3F7E00"/>
    <a:srgbClr val="67B355"/>
    <a:srgbClr val="F7E003"/>
    <a:srgbClr val="FAEB7A"/>
    <a:srgbClr val="B6AF6A"/>
    <a:srgbClr val="A8A400"/>
    <a:srgbClr val="C5BF89"/>
    <a:srgbClr val="FFFF9B"/>
    <a:srgbClr val="F7F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44" autoAdjust="0"/>
    <p:restoredTop sz="71198" autoAdjust="0"/>
  </p:normalViewPr>
  <p:slideViewPr>
    <p:cSldViewPr snapToGrid="0">
      <p:cViewPr varScale="1">
        <p:scale>
          <a:sx n="71" d="100"/>
          <a:sy n="71" d="100"/>
        </p:scale>
        <p:origin x="110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992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#1">
  <dgm:title val=""/>
  <dgm:desc val=""/>
  <dgm:catLst>
    <dgm:cat type="accent2" pri="11200"/>
  </dgm:catLst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974274-28A3-4618-9D9F-3317D030E530}" type="doc">
      <dgm:prSet loTypeId="urn:microsoft.com/office/officeart/2008/layout/VerticalCurvedList#1" loCatId="list" qsTypeId="urn:microsoft.com/office/officeart/2005/8/quickstyle/3d1#1" qsCatId="3D" csTypeId="urn:microsoft.com/office/officeart/2005/8/colors/accent2_2#1" csCatId="accent2" phldr="1"/>
      <dgm:spPr/>
      <dgm:t>
        <a:bodyPr/>
        <a:lstStyle/>
        <a:p>
          <a:endParaRPr lang="zh-CN" altLang="en-US"/>
        </a:p>
      </dgm:t>
    </dgm:pt>
    <dgm:pt modelId="{D515F9B4-2E22-493E-A447-CD459FFADCFE}">
      <dgm:prSet phldrT="[文本]" custT="1"/>
      <dgm:spPr/>
      <dgm:t>
        <a:bodyPr/>
        <a:lstStyle/>
        <a:p>
          <a:r>
            <a:rPr lang="zh-CN" altLang="en-US" sz="2000" b="1" dirty="0" smtClean="0"/>
            <a:t>了解</a:t>
          </a:r>
          <a:r>
            <a:rPr lang="zh-CN" sz="2000" b="1" dirty="0" smtClean="0"/>
            <a:t>教育信息化背景下教师专业发展的途径和策略</a:t>
          </a:r>
          <a:endParaRPr lang="zh-CN" altLang="en-US" sz="2000" b="1" dirty="0"/>
        </a:p>
      </dgm:t>
    </dgm:pt>
    <dgm:pt modelId="{B84C5A51-DF4F-40A6-9F90-F09A24912432}" type="parTrans" cxnId="{731623F8-3A28-4F02-9335-F8F315018D94}">
      <dgm:prSet/>
      <dgm:spPr/>
      <dgm:t>
        <a:bodyPr/>
        <a:lstStyle/>
        <a:p>
          <a:endParaRPr lang="zh-CN" altLang="en-US" sz="1800"/>
        </a:p>
      </dgm:t>
    </dgm:pt>
    <dgm:pt modelId="{66756A97-3F0E-4F26-A76F-E954C9B5581B}" type="sibTrans" cxnId="{731623F8-3A28-4F02-9335-F8F315018D94}">
      <dgm:prSet/>
      <dgm:spPr/>
      <dgm:t>
        <a:bodyPr/>
        <a:lstStyle/>
        <a:p>
          <a:endParaRPr lang="zh-CN" altLang="en-US" sz="1800"/>
        </a:p>
      </dgm:t>
    </dgm:pt>
    <dgm:pt modelId="{FACA05E4-FDE7-4D23-8FF2-F6A559D24A60}">
      <dgm:prSet phldrT="[文本]" custT="1"/>
      <dgm:spPr/>
      <dgm:t>
        <a:bodyPr/>
        <a:lstStyle/>
        <a:p>
          <a:r>
            <a:rPr lang="zh-CN" sz="2000" b="1" dirty="0" smtClean="0"/>
            <a:t>能够制定自己的教师专业发展计划</a:t>
          </a:r>
          <a:endParaRPr lang="zh-CN" altLang="en-US" sz="2000" b="1" dirty="0"/>
        </a:p>
      </dgm:t>
    </dgm:pt>
    <dgm:pt modelId="{30C04D38-9295-41CC-8246-6146F072BE73}" type="parTrans" cxnId="{0E1E1537-B470-449E-BAB7-7D503900AC47}">
      <dgm:prSet/>
      <dgm:spPr/>
      <dgm:t>
        <a:bodyPr/>
        <a:lstStyle/>
        <a:p>
          <a:endParaRPr lang="zh-CN" altLang="en-US" sz="1800"/>
        </a:p>
      </dgm:t>
    </dgm:pt>
    <dgm:pt modelId="{9564BC39-C6D5-4DDA-A62A-8820AB37D079}" type="sibTrans" cxnId="{0E1E1537-B470-449E-BAB7-7D503900AC47}">
      <dgm:prSet/>
      <dgm:spPr/>
      <dgm:t>
        <a:bodyPr/>
        <a:lstStyle/>
        <a:p>
          <a:endParaRPr lang="zh-CN" altLang="en-US" sz="1800"/>
        </a:p>
      </dgm:t>
    </dgm:pt>
    <dgm:pt modelId="{92D82000-A5D3-4C67-BB75-2E38957DAD46}" type="pres">
      <dgm:prSet presAssocID="{5E974274-28A3-4618-9D9F-3317D030E53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3F98FE72-3BD7-485F-A8D8-C980947510DC}" type="pres">
      <dgm:prSet presAssocID="{5E974274-28A3-4618-9D9F-3317D030E530}" presName="Name1" presStyleCnt="0"/>
      <dgm:spPr/>
    </dgm:pt>
    <dgm:pt modelId="{48F92309-284D-456B-9F61-3C3C9BEF4250}" type="pres">
      <dgm:prSet presAssocID="{5E974274-28A3-4618-9D9F-3317D030E530}" presName="cycle" presStyleCnt="0"/>
      <dgm:spPr/>
    </dgm:pt>
    <dgm:pt modelId="{0D1AA578-5C29-46B6-A3E5-84BDA15DCC79}" type="pres">
      <dgm:prSet presAssocID="{5E974274-28A3-4618-9D9F-3317D030E530}" presName="srcNode" presStyleLbl="node1" presStyleIdx="0" presStyleCnt="2"/>
      <dgm:spPr/>
    </dgm:pt>
    <dgm:pt modelId="{362D168F-6547-4535-97AC-A85D22C1A2B7}" type="pres">
      <dgm:prSet presAssocID="{5E974274-28A3-4618-9D9F-3317D030E530}" presName="conn" presStyleLbl="parChTrans1D2" presStyleIdx="0" presStyleCnt="1"/>
      <dgm:spPr/>
      <dgm:t>
        <a:bodyPr/>
        <a:lstStyle/>
        <a:p>
          <a:endParaRPr lang="zh-CN" altLang="en-US"/>
        </a:p>
      </dgm:t>
    </dgm:pt>
    <dgm:pt modelId="{2E1AE111-A528-4520-B1C4-B823F09433D6}" type="pres">
      <dgm:prSet presAssocID="{5E974274-28A3-4618-9D9F-3317D030E530}" presName="extraNode" presStyleLbl="node1" presStyleIdx="0" presStyleCnt="2"/>
      <dgm:spPr/>
    </dgm:pt>
    <dgm:pt modelId="{218540F5-799D-4B54-A085-8FB1E0406B4C}" type="pres">
      <dgm:prSet presAssocID="{5E974274-28A3-4618-9D9F-3317D030E530}" presName="dstNode" presStyleLbl="node1" presStyleIdx="0" presStyleCnt="2"/>
      <dgm:spPr/>
    </dgm:pt>
    <dgm:pt modelId="{DEB52D7C-349F-424B-86CB-FD707EDACEC1}" type="pres">
      <dgm:prSet presAssocID="{D515F9B4-2E22-493E-A447-CD459FFADCFE}" presName="text_1" presStyleLbl="node1" presStyleIdx="0" presStyleCnt="2" custScaleX="86579" custLinFactNeighborX="-4544" custLinFactNeighborY="198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092A2F0-2B7A-4155-AE11-C502E03C6EF0}" type="pres">
      <dgm:prSet presAssocID="{D515F9B4-2E22-493E-A447-CD459FFADCFE}" presName="accent_1" presStyleCnt="0"/>
      <dgm:spPr/>
    </dgm:pt>
    <dgm:pt modelId="{8BE52B16-011D-47C4-A756-14AFEFB612CF}" type="pres">
      <dgm:prSet presAssocID="{D515F9B4-2E22-493E-A447-CD459FFADCFE}" presName="accentRepeatNode" presStyleLbl="solidFgAcc1" presStyleIdx="0" presStyleCnt="2"/>
      <dgm:spPr/>
    </dgm:pt>
    <dgm:pt modelId="{F19EAE31-42FE-4920-898D-BB61A3F075B9}" type="pres">
      <dgm:prSet presAssocID="{FACA05E4-FDE7-4D23-8FF2-F6A559D24A60}" presName="text_2" presStyleLbl="node1" presStyleIdx="1" presStyleCnt="2" custScaleX="63038" custLinFactNeighborX="-16017" custLinFactNeighborY="443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0D0220F-4C58-4CE9-A89A-289DC348A762}" type="pres">
      <dgm:prSet presAssocID="{FACA05E4-FDE7-4D23-8FF2-F6A559D24A60}" presName="accent_2" presStyleCnt="0"/>
      <dgm:spPr/>
    </dgm:pt>
    <dgm:pt modelId="{BD66AF70-ADA7-46C6-8C33-BC44FEE34F0D}" type="pres">
      <dgm:prSet presAssocID="{FACA05E4-FDE7-4D23-8FF2-F6A559D24A60}" presName="accentRepeatNode" presStyleLbl="solidFgAcc1" presStyleIdx="1" presStyleCnt="2"/>
      <dgm:spPr/>
    </dgm:pt>
  </dgm:ptLst>
  <dgm:cxnLst>
    <dgm:cxn modelId="{53098C7C-BD85-4553-AB18-85AE1E16232D}" type="presOf" srcId="{D515F9B4-2E22-493E-A447-CD459FFADCFE}" destId="{DEB52D7C-349F-424B-86CB-FD707EDACEC1}" srcOrd="0" destOrd="0" presId="urn:microsoft.com/office/officeart/2008/layout/VerticalCurvedList#1"/>
    <dgm:cxn modelId="{4919B6FF-9A52-4405-821F-991FE68D73DE}" type="presOf" srcId="{66756A97-3F0E-4F26-A76F-E954C9B5581B}" destId="{362D168F-6547-4535-97AC-A85D22C1A2B7}" srcOrd="0" destOrd="0" presId="urn:microsoft.com/office/officeart/2008/layout/VerticalCurvedList#1"/>
    <dgm:cxn modelId="{45BF741F-D1EE-42BE-B95A-8C3D9C0E483E}" type="presOf" srcId="{5E974274-28A3-4618-9D9F-3317D030E530}" destId="{92D82000-A5D3-4C67-BB75-2E38957DAD46}" srcOrd="0" destOrd="0" presId="urn:microsoft.com/office/officeart/2008/layout/VerticalCurvedList#1"/>
    <dgm:cxn modelId="{731623F8-3A28-4F02-9335-F8F315018D94}" srcId="{5E974274-28A3-4618-9D9F-3317D030E530}" destId="{D515F9B4-2E22-493E-A447-CD459FFADCFE}" srcOrd="0" destOrd="0" parTransId="{B84C5A51-DF4F-40A6-9F90-F09A24912432}" sibTransId="{66756A97-3F0E-4F26-A76F-E954C9B5581B}"/>
    <dgm:cxn modelId="{0E1E1537-B470-449E-BAB7-7D503900AC47}" srcId="{5E974274-28A3-4618-9D9F-3317D030E530}" destId="{FACA05E4-FDE7-4D23-8FF2-F6A559D24A60}" srcOrd="1" destOrd="0" parTransId="{30C04D38-9295-41CC-8246-6146F072BE73}" sibTransId="{9564BC39-C6D5-4DDA-A62A-8820AB37D079}"/>
    <dgm:cxn modelId="{380C7D80-F566-4B41-B7D3-1ED3BA411EBA}" type="presOf" srcId="{FACA05E4-FDE7-4D23-8FF2-F6A559D24A60}" destId="{F19EAE31-42FE-4920-898D-BB61A3F075B9}" srcOrd="0" destOrd="0" presId="urn:microsoft.com/office/officeart/2008/layout/VerticalCurvedList#1"/>
    <dgm:cxn modelId="{424295BB-9DE6-4B63-9CF4-082E34EFB42F}" type="presParOf" srcId="{92D82000-A5D3-4C67-BB75-2E38957DAD46}" destId="{3F98FE72-3BD7-485F-A8D8-C980947510DC}" srcOrd="0" destOrd="0" presId="urn:microsoft.com/office/officeart/2008/layout/VerticalCurvedList#1"/>
    <dgm:cxn modelId="{3E8B75B4-67E2-4342-851A-E5DD910C36EB}" type="presParOf" srcId="{3F98FE72-3BD7-485F-A8D8-C980947510DC}" destId="{48F92309-284D-456B-9F61-3C3C9BEF4250}" srcOrd="0" destOrd="0" presId="urn:microsoft.com/office/officeart/2008/layout/VerticalCurvedList#1"/>
    <dgm:cxn modelId="{708CE831-F091-4B44-B74F-56030457DE9B}" type="presParOf" srcId="{48F92309-284D-456B-9F61-3C3C9BEF4250}" destId="{0D1AA578-5C29-46B6-A3E5-84BDA15DCC79}" srcOrd="0" destOrd="0" presId="urn:microsoft.com/office/officeart/2008/layout/VerticalCurvedList#1"/>
    <dgm:cxn modelId="{67EF28BE-C7C2-43F2-9468-A74EE0C1D585}" type="presParOf" srcId="{48F92309-284D-456B-9F61-3C3C9BEF4250}" destId="{362D168F-6547-4535-97AC-A85D22C1A2B7}" srcOrd="1" destOrd="0" presId="urn:microsoft.com/office/officeart/2008/layout/VerticalCurvedList#1"/>
    <dgm:cxn modelId="{FAAEA16C-EF36-4833-8F49-2E94012D2891}" type="presParOf" srcId="{48F92309-284D-456B-9F61-3C3C9BEF4250}" destId="{2E1AE111-A528-4520-B1C4-B823F09433D6}" srcOrd="2" destOrd="0" presId="urn:microsoft.com/office/officeart/2008/layout/VerticalCurvedList#1"/>
    <dgm:cxn modelId="{C19F24B0-14A8-477D-A89C-79A0D9E0FAA8}" type="presParOf" srcId="{48F92309-284D-456B-9F61-3C3C9BEF4250}" destId="{218540F5-799D-4B54-A085-8FB1E0406B4C}" srcOrd="3" destOrd="0" presId="urn:microsoft.com/office/officeart/2008/layout/VerticalCurvedList#1"/>
    <dgm:cxn modelId="{FCAA2084-A6FF-4BBD-9061-0A9D73529A51}" type="presParOf" srcId="{3F98FE72-3BD7-485F-A8D8-C980947510DC}" destId="{DEB52D7C-349F-424B-86CB-FD707EDACEC1}" srcOrd="1" destOrd="0" presId="urn:microsoft.com/office/officeart/2008/layout/VerticalCurvedList#1"/>
    <dgm:cxn modelId="{4F4E590C-D119-4493-9740-A12D03325697}" type="presParOf" srcId="{3F98FE72-3BD7-485F-A8D8-C980947510DC}" destId="{0092A2F0-2B7A-4155-AE11-C502E03C6EF0}" srcOrd="2" destOrd="0" presId="urn:microsoft.com/office/officeart/2008/layout/VerticalCurvedList#1"/>
    <dgm:cxn modelId="{887BE228-FBC0-4F94-B34F-81D0EAC2DC72}" type="presParOf" srcId="{0092A2F0-2B7A-4155-AE11-C502E03C6EF0}" destId="{8BE52B16-011D-47C4-A756-14AFEFB612CF}" srcOrd="0" destOrd="0" presId="urn:microsoft.com/office/officeart/2008/layout/VerticalCurvedList#1"/>
    <dgm:cxn modelId="{943C5240-38B4-43F3-93D5-331D1D32509A}" type="presParOf" srcId="{3F98FE72-3BD7-485F-A8D8-C980947510DC}" destId="{F19EAE31-42FE-4920-898D-BB61A3F075B9}" srcOrd="3" destOrd="0" presId="urn:microsoft.com/office/officeart/2008/layout/VerticalCurvedList#1"/>
    <dgm:cxn modelId="{F7A2A063-86BB-4CAD-B74B-E81394BB68A4}" type="presParOf" srcId="{3F98FE72-3BD7-485F-A8D8-C980947510DC}" destId="{F0D0220F-4C58-4CE9-A89A-289DC348A762}" srcOrd="4" destOrd="0" presId="urn:microsoft.com/office/officeart/2008/layout/VerticalCurvedList#1"/>
    <dgm:cxn modelId="{C6DFEACB-11AC-43D0-A3B1-A4C428FE7C64}" type="presParOf" srcId="{F0D0220F-4C58-4CE9-A89A-289DC348A762}" destId="{BD66AF70-ADA7-46C6-8C33-BC44FEE34F0D}" srcOrd="0" destOrd="0" presId="urn:microsoft.com/office/officeart/2008/layout/VerticalCurvedLis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0E0447-3911-48EB-BC11-D5407C5E1BAF}" type="doc">
      <dgm:prSet loTypeId="urn:microsoft.com/office/officeart/2008/layout/AlternatingHexagons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CN" altLang="en-US"/>
        </a:p>
      </dgm:t>
    </dgm:pt>
    <dgm:pt modelId="{5776AF21-3455-40DE-84F9-B4123CF1735F}" type="pres">
      <dgm:prSet presAssocID="{060E0447-3911-48EB-BC11-D5407C5E1BAF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5E5FE352-7D50-4AB1-AE3B-451AA42BDDBF}" type="presOf" srcId="{060E0447-3911-48EB-BC11-D5407C5E1BAF}" destId="{5776AF21-3455-40DE-84F9-B4123CF1735F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A465F8-4902-41FA-940C-B3F176253DA5}" type="doc">
      <dgm:prSet loTypeId="urn:microsoft.com/office/officeart/2005/8/layout/hierarchy1#1" loCatId="hierarchy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zh-CN" altLang="en-US"/>
        </a:p>
      </dgm:t>
    </dgm:pt>
    <dgm:pt modelId="{F0858FAD-FE20-48B0-BEE7-65B61C1B4368}">
      <dgm:prSet phldrT="[文本]"/>
      <dgm:spPr/>
      <dgm:t>
        <a:bodyPr/>
        <a:lstStyle/>
        <a:p>
          <a:r>
            <a:rPr lang="zh-CN" altLang="en-US" dirty="0" smtClean="0"/>
            <a:t>教师网络研修平台</a:t>
          </a:r>
          <a:endParaRPr lang="zh-CN" altLang="en-US" dirty="0"/>
        </a:p>
      </dgm:t>
    </dgm:pt>
    <dgm:pt modelId="{574A4A8D-167E-4DF2-B8A0-00DCDFEFFF44}" type="parTrans" cxnId="{3AFEA027-EB2E-40D9-B65E-CC8C4A8B57FB}">
      <dgm:prSet/>
      <dgm:spPr/>
      <dgm:t>
        <a:bodyPr/>
        <a:lstStyle/>
        <a:p>
          <a:endParaRPr lang="zh-CN" altLang="en-US"/>
        </a:p>
      </dgm:t>
    </dgm:pt>
    <dgm:pt modelId="{CC334B3B-B2DD-4F78-8DAD-745A09191369}" type="sibTrans" cxnId="{3AFEA027-EB2E-40D9-B65E-CC8C4A8B57FB}">
      <dgm:prSet/>
      <dgm:spPr/>
      <dgm:t>
        <a:bodyPr/>
        <a:lstStyle/>
        <a:p>
          <a:endParaRPr lang="zh-CN" altLang="en-US"/>
        </a:p>
      </dgm:t>
    </dgm:pt>
    <dgm:pt modelId="{75F94B69-3086-443F-BDF2-03F9FCCE0D8C}">
      <dgm:prSet phldrT="[文本]"/>
      <dgm:spPr/>
      <dgm:t>
        <a:bodyPr/>
        <a:lstStyle/>
        <a:p>
          <a:r>
            <a:rPr lang="zh-CN" altLang="en-US" dirty="0" smtClean="0"/>
            <a:t>技术人员</a:t>
          </a:r>
          <a:endParaRPr lang="zh-CN" altLang="en-US" dirty="0"/>
        </a:p>
      </dgm:t>
    </dgm:pt>
    <dgm:pt modelId="{6986D64F-AFFE-460E-9468-ED061A10ADD7}" type="parTrans" cxnId="{FE72028E-C3E1-4575-8968-582C0C58AC75}">
      <dgm:prSet/>
      <dgm:spPr/>
      <dgm:t>
        <a:bodyPr/>
        <a:lstStyle/>
        <a:p>
          <a:endParaRPr lang="zh-CN" altLang="en-US"/>
        </a:p>
      </dgm:t>
    </dgm:pt>
    <dgm:pt modelId="{BB705C8C-CA82-4E9C-984C-3682147ED9B6}" type="sibTrans" cxnId="{FE72028E-C3E1-4575-8968-582C0C58AC75}">
      <dgm:prSet/>
      <dgm:spPr/>
      <dgm:t>
        <a:bodyPr/>
        <a:lstStyle/>
        <a:p>
          <a:endParaRPr lang="zh-CN" altLang="en-US"/>
        </a:p>
      </dgm:t>
    </dgm:pt>
    <dgm:pt modelId="{CDF05A29-3235-423E-B452-E628D684013B}">
      <dgm:prSet phldrT="[文本]"/>
      <dgm:spPr/>
      <dgm:t>
        <a:bodyPr/>
        <a:lstStyle/>
        <a:p>
          <a:r>
            <a:rPr lang="zh-CN" altLang="en-US" dirty="0" smtClean="0"/>
            <a:t>上传优秀课例、讲座</a:t>
          </a:r>
          <a:endParaRPr lang="zh-CN" altLang="en-US" dirty="0"/>
        </a:p>
      </dgm:t>
    </dgm:pt>
    <dgm:pt modelId="{1E1F5D5E-338B-4645-B582-0B18E91E6A2A}" type="parTrans" cxnId="{A5FC34DF-E537-4E54-8141-6DC9C1E8122E}">
      <dgm:prSet/>
      <dgm:spPr/>
      <dgm:t>
        <a:bodyPr/>
        <a:lstStyle/>
        <a:p>
          <a:endParaRPr lang="zh-CN" altLang="en-US"/>
        </a:p>
      </dgm:t>
    </dgm:pt>
    <dgm:pt modelId="{19AEA794-2940-470E-A4B9-0C3C2A89D746}" type="sibTrans" cxnId="{A5FC34DF-E537-4E54-8141-6DC9C1E8122E}">
      <dgm:prSet/>
      <dgm:spPr/>
      <dgm:t>
        <a:bodyPr/>
        <a:lstStyle/>
        <a:p>
          <a:endParaRPr lang="zh-CN" altLang="en-US"/>
        </a:p>
      </dgm:t>
    </dgm:pt>
    <dgm:pt modelId="{57C165B8-6518-4A7D-B473-408EE163A6E9}">
      <dgm:prSet phldrT="[文本]"/>
      <dgm:spPr/>
      <dgm:t>
        <a:bodyPr/>
        <a:lstStyle/>
        <a:p>
          <a:r>
            <a:rPr lang="zh-CN" altLang="en-US" dirty="0" smtClean="0"/>
            <a:t>教师</a:t>
          </a:r>
          <a:endParaRPr lang="zh-CN" altLang="en-US" dirty="0"/>
        </a:p>
      </dgm:t>
    </dgm:pt>
    <dgm:pt modelId="{74F622A8-48E7-418E-AA5E-BA764DA9E645}" type="parTrans" cxnId="{515F67CA-767B-4689-A249-1D47CA587232}">
      <dgm:prSet/>
      <dgm:spPr/>
      <dgm:t>
        <a:bodyPr/>
        <a:lstStyle/>
        <a:p>
          <a:endParaRPr lang="zh-CN" altLang="en-US"/>
        </a:p>
      </dgm:t>
    </dgm:pt>
    <dgm:pt modelId="{498567DA-64C6-4F13-9D34-5A8225EA80A6}" type="sibTrans" cxnId="{515F67CA-767B-4689-A249-1D47CA587232}">
      <dgm:prSet/>
      <dgm:spPr/>
      <dgm:t>
        <a:bodyPr/>
        <a:lstStyle/>
        <a:p>
          <a:endParaRPr lang="zh-CN" altLang="en-US"/>
        </a:p>
      </dgm:t>
    </dgm:pt>
    <dgm:pt modelId="{FD3CE8F3-04A9-4302-B16D-B680D55EF03C}">
      <dgm:prSet phldrT="[文本]"/>
      <dgm:spPr/>
      <dgm:t>
        <a:bodyPr/>
        <a:lstStyle/>
        <a:p>
          <a:r>
            <a:rPr lang="zh-CN" altLang="en-US" dirty="0" smtClean="0"/>
            <a:t>登录网站进行学习</a:t>
          </a:r>
          <a:endParaRPr lang="zh-CN" altLang="en-US" dirty="0"/>
        </a:p>
      </dgm:t>
    </dgm:pt>
    <dgm:pt modelId="{D572D593-79AC-4F66-AA29-7D595AEE9953}" type="parTrans" cxnId="{C1C987EE-94DA-4C03-A46A-988CAF8466BB}">
      <dgm:prSet/>
      <dgm:spPr/>
      <dgm:t>
        <a:bodyPr/>
        <a:lstStyle/>
        <a:p>
          <a:endParaRPr lang="zh-CN" altLang="en-US"/>
        </a:p>
      </dgm:t>
    </dgm:pt>
    <dgm:pt modelId="{94DEEE57-6B24-48EC-9EA8-8178868CAE1A}" type="sibTrans" cxnId="{C1C987EE-94DA-4C03-A46A-988CAF8466BB}">
      <dgm:prSet/>
      <dgm:spPr/>
      <dgm:t>
        <a:bodyPr/>
        <a:lstStyle/>
        <a:p>
          <a:endParaRPr lang="zh-CN" altLang="en-US"/>
        </a:p>
      </dgm:t>
    </dgm:pt>
    <dgm:pt modelId="{411A0784-ABFA-48C4-9F51-CE65D7352AD6}">
      <dgm:prSet phldrT="[文本]"/>
      <dgm:spPr/>
      <dgm:t>
        <a:bodyPr/>
        <a:lstStyle/>
        <a:p>
          <a:r>
            <a:rPr lang="zh-CN" altLang="en-US" dirty="0" smtClean="0"/>
            <a:t>专家引领</a:t>
          </a:r>
          <a:endParaRPr lang="zh-CN" altLang="en-US" dirty="0"/>
        </a:p>
      </dgm:t>
    </dgm:pt>
    <dgm:pt modelId="{BF9AF8FC-FE20-483F-81C3-E01F80320FE8}" type="parTrans" cxnId="{37AFADDB-BB6D-4FBC-A5FC-95363D1FA28F}">
      <dgm:prSet/>
      <dgm:spPr/>
      <dgm:t>
        <a:bodyPr/>
        <a:lstStyle/>
        <a:p>
          <a:endParaRPr lang="zh-CN" altLang="en-US"/>
        </a:p>
      </dgm:t>
    </dgm:pt>
    <dgm:pt modelId="{0A63B4E2-5CFB-4851-89FF-A959B94F855A}" type="sibTrans" cxnId="{37AFADDB-BB6D-4FBC-A5FC-95363D1FA28F}">
      <dgm:prSet/>
      <dgm:spPr/>
      <dgm:t>
        <a:bodyPr/>
        <a:lstStyle/>
        <a:p>
          <a:endParaRPr lang="zh-CN" altLang="en-US"/>
        </a:p>
      </dgm:t>
    </dgm:pt>
    <dgm:pt modelId="{06CAC810-119A-47A0-A281-4171FC45EB8F}">
      <dgm:prSet phldrT="[文本]"/>
      <dgm:spPr/>
      <dgm:t>
        <a:bodyPr/>
        <a:lstStyle/>
        <a:p>
          <a:r>
            <a:rPr lang="zh-CN" altLang="en-US" dirty="0" smtClean="0"/>
            <a:t>同伴研讨</a:t>
          </a:r>
          <a:endParaRPr lang="zh-CN" altLang="en-US" dirty="0"/>
        </a:p>
      </dgm:t>
    </dgm:pt>
    <dgm:pt modelId="{03EE7501-B5F9-450E-91AD-1D22F5CE5EA1}" type="parTrans" cxnId="{0ABE0D13-3939-4A48-A88E-A19281479D79}">
      <dgm:prSet/>
      <dgm:spPr/>
      <dgm:t>
        <a:bodyPr/>
        <a:lstStyle/>
        <a:p>
          <a:endParaRPr lang="zh-CN" altLang="en-US"/>
        </a:p>
      </dgm:t>
    </dgm:pt>
    <dgm:pt modelId="{92F9BEF0-CAFC-437F-9A15-2FD69DCB13E2}" type="sibTrans" cxnId="{0ABE0D13-3939-4A48-A88E-A19281479D79}">
      <dgm:prSet/>
      <dgm:spPr/>
      <dgm:t>
        <a:bodyPr/>
        <a:lstStyle/>
        <a:p>
          <a:endParaRPr lang="zh-CN" altLang="en-US"/>
        </a:p>
      </dgm:t>
    </dgm:pt>
    <dgm:pt modelId="{4854223F-2B63-43A8-85CE-B62E771193FA}" type="pres">
      <dgm:prSet presAssocID="{72A465F8-4902-41FA-940C-B3F176253D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61E92D1E-0A1E-45E2-A9BB-78751BDFF026}" type="pres">
      <dgm:prSet presAssocID="{F0858FAD-FE20-48B0-BEE7-65B61C1B4368}" presName="hierRoot1" presStyleCnt="0"/>
      <dgm:spPr/>
    </dgm:pt>
    <dgm:pt modelId="{7FD8BDCF-EA22-452E-A85B-FA476A2600EA}" type="pres">
      <dgm:prSet presAssocID="{F0858FAD-FE20-48B0-BEE7-65B61C1B4368}" presName="composite" presStyleCnt="0"/>
      <dgm:spPr/>
    </dgm:pt>
    <dgm:pt modelId="{3AF621FF-1661-4318-8F6E-294D8552DA5B}" type="pres">
      <dgm:prSet presAssocID="{F0858FAD-FE20-48B0-BEE7-65B61C1B4368}" presName="background" presStyleLbl="node0" presStyleIdx="0" presStyleCnt="1"/>
      <dgm:spPr/>
    </dgm:pt>
    <dgm:pt modelId="{6F399664-D88E-4B4E-B00C-DB6C51B2AA14}" type="pres">
      <dgm:prSet presAssocID="{F0858FAD-FE20-48B0-BEE7-65B61C1B4368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876211E-2253-49D0-AA46-2FEA477FD78D}" type="pres">
      <dgm:prSet presAssocID="{F0858FAD-FE20-48B0-BEE7-65B61C1B4368}" presName="hierChild2" presStyleCnt="0"/>
      <dgm:spPr/>
    </dgm:pt>
    <dgm:pt modelId="{279412E2-88F9-4B89-B837-64E16CC40C9D}" type="pres">
      <dgm:prSet presAssocID="{6986D64F-AFFE-460E-9468-ED061A10ADD7}" presName="Name10" presStyleLbl="parChTrans1D2" presStyleIdx="0" presStyleCnt="2"/>
      <dgm:spPr/>
      <dgm:t>
        <a:bodyPr/>
        <a:lstStyle/>
        <a:p>
          <a:endParaRPr lang="zh-CN" altLang="en-US"/>
        </a:p>
      </dgm:t>
    </dgm:pt>
    <dgm:pt modelId="{3C5BDE91-C986-48AA-9D15-BFB151007167}" type="pres">
      <dgm:prSet presAssocID="{75F94B69-3086-443F-BDF2-03F9FCCE0D8C}" presName="hierRoot2" presStyleCnt="0"/>
      <dgm:spPr/>
    </dgm:pt>
    <dgm:pt modelId="{BF5F5B2F-2291-449B-81C6-B8A484221D4A}" type="pres">
      <dgm:prSet presAssocID="{75F94B69-3086-443F-BDF2-03F9FCCE0D8C}" presName="composite2" presStyleCnt="0"/>
      <dgm:spPr/>
    </dgm:pt>
    <dgm:pt modelId="{D2266C5A-A0E0-4732-AFF4-1E2C1C124568}" type="pres">
      <dgm:prSet presAssocID="{75F94B69-3086-443F-BDF2-03F9FCCE0D8C}" presName="background2" presStyleLbl="node2" presStyleIdx="0" presStyleCnt="2"/>
      <dgm:spPr/>
    </dgm:pt>
    <dgm:pt modelId="{19C7B568-FD2F-4E5D-93F6-94A41AC3A952}" type="pres">
      <dgm:prSet presAssocID="{75F94B69-3086-443F-BDF2-03F9FCCE0D8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A3D66C9-9D7D-424A-8194-8B592143CF71}" type="pres">
      <dgm:prSet presAssocID="{75F94B69-3086-443F-BDF2-03F9FCCE0D8C}" presName="hierChild3" presStyleCnt="0"/>
      <dgm:spPr/>
    </dgm:pt>
    <dgm:pt modelId="{7FB96F5D-E63C-406E-8F7E-89B1A4AC510F}" type="pres">
      <dgm:prSet presAssocID="{1E1F5D5E-338B-4645-B582-0B18E91E6A2A}" presName="Name17" presStyleLbl="parChTrans1D3" presStyleIdx="0" presStyleCnt="4"/>
      <dgm:spPr/>
      <dgm:t>
        <a:bodyPr/>
        <a:lstStyle/>
        <a:p>
          <a:endParaRPr lang="zh-CN" altLang="en-US"/>
        </a:p>
      </dgm:t>
    </dgm:pt>
    <dgm:pt modelId="{A94B5530-5308-4B4D-931C-CA70FCF88074}" type="pres">
      <dgm:prSet presAssocID="{CDF05A29-3235-423E-B452-E628D684013B}" presName="hierRoot3" presStyleCnt="0"/>
      <dgm:spPr/>
    </dgm:pt>
    <dgm:pt modelId="{60F558DB-F105-4282-9C04-C899DAA46EEB}" type="pres">
      <dgm:prSet presAssocID="{CDF05A29-3235-423E-B452-E628D684013B}" presName="composite3" presStyleCnt="0"/>
      <dgm:spPr/>
    </dgm:pt>
    <dgm:pt modelId="{53F2AD57-6B56-4E57-A842-19432DEEA569}" type="pres">
      <dgm:prSet presAssocID="{CDF05A29-3235-423E-B452-E628D684013B}" presName="background3" presStyleLbl="node3" presStyleIdx="0" presStyleCnt="4"/>
      <dgm:spPr/>
    </dgm:pt>
    <dgm:pt modelId="{A0CCCB3B-014A-4B05-B1EF-1E455B1FD30D}" type="pres">
      <dgm:prSet presAssocID="{CDF05A29-3235-423E-B452-E628D684013B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8DB5631-32B5-49AF-9151-D8691330161E}" type="pres">
      <dgm:prSet presAssocID="{CDF05A29-3235-423E-B452-E628D684013B}" presName="hierChild4" presStyleCnt="0"/>
      <dgm:spPr/>
    </dgm:pt>
    <dgm:pt modelId="{F3B3CEFC-C2C8-4278-B22E-009CCDEE518B}" type="pres">
      <dgm:prSet presAssocID="{74F622A8-48E7-418E-AA5E-BA764DA9E645}" presName="Name10" presStyleLbl="parChTrans1D2" presStyleIdx="1" presStyleCnt="2"/>
      <dgm:spPr/>
      <dgm:t>
        <a:bodyPr/>
        <a:lstStyle/>
        <a:p>
          <a:endParaRPr lang="zh-CN" altLang="en-US"/>
        </a:p>
      </dgm:t>
    </dgm:pt>
    <dgm:pt modelId="{3DF898EC-D111-4156-9B3E-E2C8B07A21CE}" type="pres">
      <dgm:prSet presAssocID="{57C165B8-6518-4A7D-B473-408EE163A6E9}" presName="hierRoot2" presStyleCnt="0"/>
      <dgm:spPr/>
    </dgm:pt>
    <dgm:pt modelId="{8C459E9F-0222-4CBA-A879-CAFA4499B2A0}" type="pres">
      <dgm:prSet presAssocID="{57C165B8-6518-4A7D-B473-408EE163A6E9}" presName="composite2" presStyleCnt="0"/>
      <dgm:spPr/>
    </dgm:pt>
    <dgm:pt modelId="{7F951056-8D1F-45EA-9FB9-6DF8DFCD8625}" type="pres">
      <dgm:prSet presAssocID="{57C165B8-6518-4A7D-B473-408EE163A6E9}" presName="background2" presStyleLbl="node2" presStyleIdx="1" presStyleCnt="2"/>
      <dgm:spPr/>
    </dgm:pt>
    <dgm:pt modelId="{3452DE80-4A6E-42D6-9DFA-F3F7E5CB74A3}" type="pres">
      <dgm:prSet presAssocID="{57C165B8-6518-4A7D-B473-408EE163A6E9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89EDD6E-0DC1-472C-945A-252E664DCC63}" type="pres">
      <dgm:prSet presAssocID="{57C165B8-6518-4A7D-B473-408EE163A6E9}" presName="hierChild3" presStyleCnt="0"/>
      <dgm:spPr/>
    </dgm:pt>
    <dgm:pt modelId="{51634F50-BB9D-4953-A779-D36C7BCFA01E}" type="pres">
      <dgm:prSet presAssocID="{D572D593-79AC-4F66-AA29-7D595AEE9953}" presName="Name17" presStyleLbl="parChTrans1D3" presStyleIdx="1" presStyleCnt="4"/>
      <dgm:spPr/>
      <dgm:t>
        <a:bodyPr/>
        <a:lstStyle/>
        <a:p>
          <a:endParaRPr lang="zh-CN" altLang="en-US"/>
        </a:p>
      </dgm:t>
    </dgm:pt>
    <dgm:pt modelId="{68146C2B-A7E3-41C5-A390-EE463BFBA5B1}" type="pres">
      <dgm:prSet presAssocID="{FD3CE8F3-04A9-4302-B16D-B680D55EF03C}" presName="hierRoot3" presStyleCnt="0"/>
      <dgm:spPr/>
    </dgm:pt>
    <dgm:pt modelId="{B2AF629A-EA19-4762-AF0E-227F34D2BC74}" type="pres">
      <dgm:prSet presAssocID="{FD3CE8F3-04A9-4302-B16D-B680D55EF03C}" presName="composite3" presStyleCnt="0"/>
      <dgm:spPr/>
    </dgm:pt>
    <dgm:pt modelId="{6A1F7A75-2094-431E-B227-C71F93DDF358}" type="pres">
      <dgm:prSet presAssocID="{FD3CE8F3-04A9-4302-B16D-B680D55EF03C}" presName="background3" presStyleLbl="node3" presStyleIdx="1" presStyleCnt="4"/>
      <dgm:spPr/>
    </dgm:pt>
    <dgm:pt modelId="{AA7B48D0-C8A5-4755-8406-39D3B8871700}" type="pres">
      <dgm:prSet presAssocID="{FD3CE8F3-04A9-4302-B16D-B680D55EF03C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88D8EB7-BEE6-4B0B-BDC0-292DFD15FAD6}" type="pres">
      <dgm:prSet presAssocID="{FD3CE8F3-04A9-4302-B16D-B680D55EF03C}" presName="hierChild4" presStyleCnt="0"/>
      <dgm:spPr/>
    </dgm:pt>
    <dgm:pt modelId="{314180AD-3FD0-41F9-BC8D-0DD84D98170D}" type="pres">
      <dgm:prSet presAssocID="{BF9AF8FC-FE20-483F-81C3-E01F80320FE8}" presName="Name17" presStyleLbl="parChTrans1D3" presStyleIdx="2" presStyleCnt="4"/>
      <dgm:spPr/>
      <dgm:t>
        <a:bodyPr/>
        <a:lstStyle/>
        <a:p>
          <a:endParaRPr lang="zh-CN" altLang="en-US"/>
        </a:p>
      </dgm:t>
    </dgm:pt>
    <dgm:pt modelId="{F4545A5E-DF6D-4586-8D65-1AB4B205192D}" type="pres">
      <dgm:prSet presAssocID="{411A0784-ABFA-48C4-9F51-CE65D7352AD6}" presName="hierRoot3" presStyleCnt="0"/>
      <dgm:spPr/>
    </dgm:pt>
    <dgm:pt modelId="{ECEEEDAC-95C2-4200-B8E4-8E03986E2C2F}" type="pres">
      <dgm:prSet presAssocID="{411A0784-ABFA-48C4-9F51-CE65D7352AD6}" presName="composite3" presStyleCnt="0"/>
      <dgm:spPr/>
    </dgm:pt>
    <dgm:pt modelId="{F4CA5E98-1CAB-4506-95F4-0D36F2AD72A5}" type="pres">
      <dgm:prSet presAssocID="{411A0784-ABFA-48C4-9F51-CE65D7352AD6}" presName="background3" presStyleLbl="node3" presStyleIdx="2" presStyleCnt="4"/>
      <dgm:spPr/>
    </dgm:pt>
    <dgm:pt modelId="{7A2B581F-785F-46CC-A80C-459A185E1792}" type="pres">
      <dgm:prSet presAssocID="{411A0784-ABFA-48C4-9F51-CE65D7352AD6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524875F-D35C-4EA6-8031-8ED57583BCE0}" type="pres">
      <dgm:prSet presAssocID="{411A0784-ABFA-48C4-9F51-CE65D7352AD6}" presName="hierChild4" presStyleCnt="0"/>
      <dgm:spPr/>
    </dgm:pt>
    <dgm:pt modelId="{AEAB625C-2C50-4C82-8EFC-686727A95D8C}" type="pres">
      <dgm:prSet presAssocID="{03EE7501-B5F9-450E-91AD-1D22F5CE5EA1}" presName="Name17" presStyleLbl="parChTrans1D3" presStyleIdx="3" presStyleCnt="4"/>
      <dgm:spPr/>
      <dgm:t>
        <a:bodyPr/>
        <a:lstStyle/>
        <a:p>
          <a:endParaRPr lang="zh-CN" altLang="en-US"/>
        </a:p>
      </dgm:t>
    </dgm:pt>
    <dgm:pt modelId="{84D27268-79A0-4BC7-B8CA-18B33158E7D8}" type="pres">
      <dgm:prSet presAssocID="{06CAC810-119A-47A0-A281-4171FC45EB8F}" presName="hierRoot3" presStyleCnt="0"/>
      <dgm:spPr/>
    </dgm:pt>
    <dgm:pt modelId="{51953111-E764-446E-82CA-337154D59828}" type="pres">
      <dgm:prSet presAssocID="{06CAC810-119A-47A0-A281-4171FC45EB8F}" presName="composite3" presStyleCnt="0"/>
      <dgm:spPr/>
    </dgm:pt>
    <dgm:pt modelId="{E1A6CEFD-D8EE-419E-B2FD-1E677A6232D2}" type="pres">
      <dgm:prSet presAssocID="{06CAC810-119A-47A0-A281-4171FC45EB8F}" presName="background3" presStyleLbl="node3" presStyleIdx="3" presStyleCnt="4"/>
      <dgm:spPr/>
    </dgm:pt>
    <dgm:pt modelId="{45C2E231-22EE-42B8-B809-525D7EBEDEE4}" type="pres">
      <dgm:prSet presAssocID="{06CAC810-119A-47A0-A281-4171FC45EB8F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E861286-0289-475A-A2C5-56BED5894F56}" type="pres">
      <dgm:prSet presAssocID="{06CAC810-119A-47A0-A281-4171FC45EB8F}" presName="hierChild4" presStyleCnt="0"/>
      <dgm:spPr/>
    </dgm:pt>
  </dgm:ptLst>
  <dgm:cxnLst>
    <dgm:cxn modelId="{2719A97E-7C1E-4CD3-AFF5-5D8299CCF7BD}" type="presOf" srcId="{6986D64F-AFFE-460E-9468-ED061A10ADD7}" destId="{279412E2-88F9-4B89-B837-64E16CC40C9D}" srcOrd="0" destOrd="0" presId="urn:microsoft.com/office/officeart/2005/8/layout/hierarchy1#1"/>
    <dgm:cxn modelId="{A5FC34DF-E537-4E54-8141-6DC9C1E8122E}" srcId="{75F94B69-3086-443F-BDF2-03F9FCCE0D8C}" destId="{CDF05A29-3235-423E-B452-E628D684013B}" srcOrd="0" destOrd="0" parTransId="{1E1F5D5E-338B-4645-B582-0B18E91E6A2A}" sibTransId="{19AEA794-2940-470E-A4B9-0C3C2A89D746}"/>
    <dgm:cxn modelId="{183DD08A-5D27-4156-A228-88F4199B44D1}" type="presOf" srcId="{F0858FAD-FE20-48B0-BEE7-65B61C1B4368}" destId="{6F399664-D88E-4B4E-B00C-DB6C51B2AA14}" srcOrd="0" destOrd="0" presId="urn:microsoft.com/office/officeart/2005/8/layout/hierarchy1#1"/>
    <dgm:cxn modelId="{37AFADDB-BB6D-4FBC-A5FC-95363D1FA28F}" srcId="{57C165B8-6518-4A7D-B473-408EE163A6E9}" destId="{411A0784-ABFA-48C4-9F51-CE65D7352AD6}" srcOrd="1" destOrd="0" parTransId="{BF9AF8FC-FE20-483F-81C3-E01F80320FE8}" sibTransId="{0A63B4E2-5CFB-4851-89FF-A959B94F855A}"/>
    <dgm:cxn modelId="{FE759525-5B13-42DC-9594-F295AD3762FE}" type="presOf" srcId="{03EE7501-B5F9-450E-91AD-1D22F5CE5EA1}" destId="{AEAB625C-2C50-4C82-8EFC-686727A95D8C}" srcOrd="0" destOrd="0" presId="urn:microsoft.com/office/officeart/2005/8/layout/hierarchy1#1"/>
    <dgm:cxn modelId="{DCEB8665-5A66-4054-81FE-EF079EA7D11C}" type="presOf" srcId="{57C165B8-6518-4A7D-B473-408EE163A6E9}" destId="{3452DE80-4A6E-42D6-9DFA-F3F7E5CB74A3}" srcOrd="0" destOrd="0" presId="urn:microsoft.com/office/officeart/2005/8/layout/hierarchy1#1"/>
    <dgm:cxn modelId="{C1C987EE-94DA-4C03-A46A-988CAF8466BB}" srcId="{57C165B8-6518-4A7D-B473-408EE163A6E9}" destId="{FD3CE8F3-04A9-4302-B16D-B680D55EF03C}" srcOrd="0" destOrd="0" parTransId="{D572D593-79AC-4F66-AA29-7D595AEE9953}" sibTransId="{94DEEE57-6B24-48EC-9EA8-8178868CAE1A}"/>
    <dgm:cxn modelId="{88426F9A-5385-4AC3-AA64-DBADD62D1A09}" type="presOf" srcId="{75F94B69-3086-443F-BDF2-03F9FCCE0D8C}" destId="{19C7B568-FD2F-4E5D-93F6-94A41AC3A952}" srcOrd="0" destOrd="0" presId="urn:microsoft.com/office/officeart/2005/8/layout/hierarchy1#1"/>
    <dgm:cxn modelId="{F234433B-D55D-46D6-AFED-AF34EBF22803}" type="presOf" srcId="{FD3CE8F3-04A9-4302-B16D-B680D55EF03C}" destId="{AA7B48D0-C8A5-4755-8406-39D3B8871700}" srcOrd="0" destOrd="0" presId="urn:microsoft.com/office/officeart/2005/8/layout/hierarchy1#1"/>
    <dgm:cxn modelId="{93B1C5AC-1173-4751-888D-DB0D9343A3D7}" type="presOf" srcId="{06CAC810-119A-47A0-A281-4171FC45EB8F}" destId="{45C2E231-22EE-42B8-B809-525D7EBEDEE4}" srcOrd="0" destOrd="0" presId="urn:microsoft.com/office/officeart/2005/8/layout/hierarchy1#1"/>
    <dgm:cxn modelId="{0ABE0D13-3939-4A48-A88E-A19281479D79}" srcId="{57C165B8-6518-4A7D-B473-408EE163A6E9}" destId="{06CAC810-119A-47A0-A281-4171FC45EB8F}" srcOrd="2" destOrd="0" parTransId="{03EE7501-B5F9-450E-91AD-1D22F5CE5EA1}" sibTransId="{92F9BEF0-CAFC-437F-9A15-2FD69DCB13E2}"/>
    <dgm:cxn modelId="{515F67CA-767B-4689-A249-1D47CA587232}" srcId="{F0858FAD-FE20-48B0-BEE7-65B61C1B4368}" destId="{57C165B8-6518-4A7D-B473-408EE163A6E9}" srcOrd="1" destOrd="0" parTransId="{74F622A8-48E7-418E-AA5E-BA764DA9E645}" sibTransId="{498567DA-64C6-4F13-9D34-5A8225EA80A6}"/>
    <dgm:cxn modelId="{FE72028E-C3E1-4575-8968-582C0C58AC75}" srcId="{F0858FAD-FE20-48B0-BEE7-65B61C1B4368}" destId="{75F94B69-3086-443F-BDF2-03F9FCCE0D8C}" srcOrd="0" destOrd="0" parTransId="{6986D64F-AFFE-460E-9468-ED061A10ADD7}" sibTransId="{BB705C8C-CA82-4E9C-984C-3682147ED9B6}"/>
    <dgm:cxn modelId="{E5161390-4CD0-44C2-8B35-DFAD40533712}" type="presOf" srcId="{D572D593-79AC-4F66-AA29-7D595AEE9953}" destId="{51634F50-BB9D-4953-A779-D36C7BCFA01E}" srcOrd="0" destOrd="0" presId="urn:microsoft.com/office/officeart/2005/8/layout/hierarchy1#1"/>
    <dgm:cxn modelId="{3AFEA027-EB2E-40D9-B65E-CC8C4A8B57FB}" srcId="{72A465F8-4902-41FA-940C-B3F176253DA5}" destId="{F0858FAD-FE20-48B0-BEE7-65B61C1B4368}" srcOrd="0" destOrd="0" parTransId="{574A4A8D-167E-4DF2-B8A0-00DCDFEFFF44}" sibTransId="{CC334B3B-B2DD-4F78-8DAD-745A09191369}"/>
    <dgm:cxn modelId="{A0F92004-BE92-4560-84BE-6379030ABE55}" type="presOf" srcId="{CDF05A29-3235-423E-B452-E628D684013B}" destId="{A0CCCB3B-014A-4B05-B1EF-1E455B1FD30D}" srcOrd="0" destOrd="0" presId="urn:microsoft.com/office/officeart/2005/8/layout/hierarchy1#1"/>
    <dgm:cxn modelId="{7516F891-2310-4010-835E-F7D024C0F826}" type="presOf" srcId="{1E1F5D5E-338B-4645-B582-0B18E91E6A2A}" destId="{7FB96F5D-E63C-406E-8F7E-89B1A4AC510F}" srcOrd="0" destOrd="0" presId="urn:microsoft.com/office/officeart/2005/8/layout/hierarchy1#1"/>
    <dgm:cxn modelId="{ABC1C649-FA88-4BFE-A51E-75DBFF6AF277}" type="presOf" srcId="{74F622A8-48E7-418E-AA5E-BA764DA9E645}" destId="{F3B3CEFC-C2C8-4278-B22E-009CCDEE518B}" srcOrd="0" destOrd="0" presId="urn:microsoft.com/office/officeart/2005/8/layout/hierarchy1#1"/>
    <dgm:cxn modelId="{737F9ED0-F83F-46E6-B7E7-9D423D6E0EC3}" type="presOf" srcId="{72A465F8-4902-41FA-940C-B3F176253DA5}" destId="{4854223F-2B63-43A8-85CE-B62E771193FA}" srcOrd="0" destOrd="0" presId="urn:microsoft.com/office/officeart/2005/8/layout/hierarchy1#1"/>
    <dgm:cxn modelId="{2EBA6299-B588-4808-9D94-DAC011A121DD}" type="presOf" srcId="{411A0784-ABFA-48C4-9F51-CE65D7352AD6}" destId="{7A2B581F-785F-46CC-A80C-459A185E1792}" srcOrd="0" destOrd="0" presId="urn:microsoft.com/office/officeart/2005/8/layout/hierarchy1#1"/>
    <dgm:cxn modelId="{D19299F1-A664-41DB-89F4-7F9BECD55D1B}" type="presOf" srcId="{BF9AF8FC-FE20-483F-81C3-E01F80320FE8}" destId="{314180AD-3FD0-41F9-BC8D-0DD84D98170D}" srcOrd="0" destOrd="0" presId="urn:microsoft.com/office/officeart/2005/8/layout/hierarchy1#1"/>
    <dgm:cxn modelId="{7DDE879E-1C6C-4305-8EB6-01FE5A89D6B8}" type="presParOf" srcId="{4854223F-2B63-43A8-85CE-B62E771193FA}" destId="{61E92D1E-0A1E-45E2-A9BB-78751BDFF026}" srcOrd="0" destOrd="0" presId="urn:microsoft.com/office/officeart/2005/8/layout/hierarchy1#1"/>
    <dgm:cxn modelId="{9D3078BB-8659-4315-B347-259893E2B0E5}" type="presParOf" srcId="{61E92D1E-0A1E-45E2-A9BB-78751BDFF026}" destId="{7FD8BDCF-EA22-452E-A85B-FA476A2600EA}" srcOrd="0" destOrd="0" presId="urn:microsoft.com/office/officeart/2005/8/layout/hierarchy1#1"/>
    <dgm:cxn modelId="{A875E438-92E3-4A5F-8404-A23786A724EA}" type="presParOf" srcId="{7FD8BDCF-EA22-452E-A85B-FA476A2600EA}" destId="{3AF621FF-1661-4318-8F6E-294D8552DA5B}" srcOrd="0" destOrd="0" presId="urn:microsoft.com/office/officeart/2005/8/layout/hierarchy1#1"/>
    <dgm:cxn modelId="{FDC01BE7-DB70-4B22-BAF8-35570167DD7C}" type="presParOf" srcId="{7FD8BDCF-EA22-452E-A85B-FA476A2600EA}" destId="{6F399664-D88E-4B4E-B00C-DB6C51B2AA14}" srcOrd="1" destOrd="0" presId="urn:microsoft.com/office/officeart/2005/8/layout/hierarchy1#1"/>
    <dgm:cxn modelId="{1E5E70FD-30AA-40F8-9981-F0E9EE6422CD}" type="presParOf" srcId="{61E92D1E-0A1E-45E2-A9BB-78751BDFF026}" destId="{0876211E-2253-49D0-AA46-2FEA477FD78D}" srcOrd="1" destOrd="0" presId="urn:microsoft.com/office/officeart/2005/8/layout/hierarchy1#1"/>
    <dgm:cxn modelId="{18D1ADF0-D894-4BD0-92D6-FF6FF8F5FA92}" type="presParOf" srcId="{0876211E-2253-49D0-AA46-2FEA477FD78D}" destId="{279412E2-88F9-4B89-B837-64E16CC40C9D}" srcOrd="0" destOrd="0" presId="urn:microsoft.com/office/officeart/2005/8/layout/hierarchy1#1"/>
    <dgm:cxn modelId="{682F9567-1F36-44EF-855E-75599D6D8C15}" type="presParOf" srcId="{0876211E-2253-49D0-AA46-2FEA477FD78D}" destId="{3C5BDE91-C986-48AA-9D15-BFB151007167}" srcOrd="1" destOrd="0" presId="urn:microsoft.com/office/officeart/2005/8/layout/hierarchy1#1"/>
    <dgm:cxn modelId="{AC517AB3-3545-4B33-8573-0E1D48AA67E8}" type="presParOf" srcId="{3C5BDE91-C986-48AA-9D15-BFB151007167}" destId="{BF5F5B2F-2291-449B-81C6-B8A484221D4A}" srcOrd="0" destOrd="0" presId="urn:microsoft.com/office/officeart/2005/8/layout/hierarchy1#1"/>
    <dgm:cxn modelId="{BA5CA9EC-57D4-4CBD-8D5A-E4CEF9EA6E8D}" type="presParOf" srcId="{BF5F5B2F-2291-449B-81C6-B8A484221D4A}" destId="{D2266C5A-A0E0-4732-AFF4-1E2C1C124568}" srcOrd="0" destOrd="0" presId="urn:microsoft.com/office/officeart/2005/8/layout/hierarchy1#1"/>
    <dgm:cxn modelId="{11CD5A4C-390D-4BD0-95EC-5B5B1A41FAE8}" type="presParOf" srcId="{BF5F5B2F-2291-449B-81C6-B8A484221D4A}" destId="{19C7B568-FD2F-4E5D-93F6-94A41AC3A952}" srcOrd="1" destOrd="0" presId="urn:microsoft.com/office/officeart/2005/8/layout/hierarchy1#1"/>
    <dgm:cxn modelId="{619820F3-7D38-4490-A706-BAC075360D57}" type="presParOf" srcId="{3C5BDE91-C986-48AA-9D15-BFB151007167}" destId="{5A3D66C9-9D7D-424A-8194-8B592143CF71}" srcOrd="1" destOrd="0" presId="urn:microsoft.com/office/officeart/2005/8/layout/hierarchy1#1"/>
    <dgm:cxn modelId="{104666EA-FFF0-45FC-8482-E1EC60D89179}" type="presParOf" srcId="{5A3D66C9-9D7D-424A-8194-8B592143CF71}" destId="{7FB96F5D-E63C-406E-8F7E-89B1A4AC510F}" srcOrd="0" destOrd="0" presId="urn:microsoft.com/office/officeart/2005/8/layout/hierarchy1#1"/>
    <dgm:cxn modelId="{CC19F810-A90A-4447-86D0-8C092AAA8478}" type="presParOf" srcId="{5A3D66C9-9D7D-424A-8194-8B592143CF71}" destId="{A94B5530-5308-4B4D-931C-CA70FCF88074}" srcOrd="1" destOrd="0" presId="urn:microsoft.com/office/officeart/2005/8/layout/hierarchy1#1"/>
    <dgm:cxn modelId="{4F7A0CB0-908B-44FB-8063-7B39AC8120B1}" type="presParOf" srcId="{A94B5530-5308-4B4D-931C-CA70FCF88074}" destId="{60F558DB-F105-4282-9C04-C899DAA46EEB}" srcOrd="0" destOrd="0" presId="urn:microsoft.com/office/officeart/2005/8/layout/hierarchy1#1"/>
    <dgm:cxn modelId="{282D97FF-5F13-4AF5-96E8-E999DAA7F37E}" type="presParOf" srcId="{60F558DB-F105-4282-9C04-C899DAA46EEB}" destId="{53F2AD57-6B56-4E57-A842-19432DEEA569}" srcOrd="0" destOrd="0" presId="urn:microsoft.com/office/officeart/2005/8/layout/hierarchy1#1"/>
    <dgm:cxn modelId="{3433D30C-370B-471C-8C0C-0601798A9EC3}" type="presParOf" srcId="{60F558DB-F105-4282-9C04-C899DAA46EEB}" destId="{A0CCCB3B-014A-4B05-B1EF-1E455B1FD30D}" srcOrd="1" destOrd="0" presId="urn:microsoft.com/office/officeart/2005/8/layout/hierarchy1#1"/>
    <dgm:cxn modelId="{7E580EF0-57E2-422F-A795-258775C53093}" type="presParOf" srcId="{A94B5530-5308-4B4D-931C-CA70FCF88074}" destId="{68DB5631-32B5-49AF-9151-D8691330161E}" srcOrd="1" destOrd="0" presId="urn:microsoft.com/office/officeart/2005/8/layout/hierarchy1#1"/>
    <dgm:cxn modelId="{11268778-882B-47E4-A5BF-166B2F83A88E}" type="presParOf" srcId="{0876211E-2253-49D0-AA46-2FEA477FD78D}" destId="{F3B3CEFC-C2C8-4278-B22E-009CCDEE518B}" srcOrd="2" destOrd="0" presId="urn:microsoft.com/office/officeart/2005/8/layout/hierarchy1#1"/>
    <dgm:cxn modelId="{A6D7336E-679A-451F-8973-2CC1D9FB8851}" type="presParOf" srcId="{0876211E-2253-49D0-AA46-2FEA477FD78D}" destId="{3DF898EC-D111-4156-9B3E-E2C8B07A21CE}" srcOrd="3" destOrd="0" presId="urn:microsoft.com/office/officeart/2005/8/layout/hierarchy1#1"/>
    <dgm:cxn modelId="{28E96A15-FBB8-4E84-B5D6-45A28808FE1E}" type="presParOf" srcId="{3DF898EC-D111-4156-9B3E-E2C8B07A21CE}" destId="{8C459E9F-0222-4CBA-A879-CAFA4499B2A0}" srcOrd="0" destOrd="0" presId="urn:microsoft.com/office/officeart/2005/8/layout/hierarchy1#1"/>
    <dgm:cxn modelId="{AE4CF01B-E5E0-420B-8FA8-8C492A4821DC}" type="presParOf" srcId="{8C459E9F-0222-4CBA-A879-CAFA4499B2A0}" destId="{7F951056-8D1F-45EA-9FB9-6DF8DFCD8625}" srcOrd="0" destOrd="0" presId="urn:microsoft.com/office/officeart/2005/8/layout/hierarchy1#1"/>
    <dgm:cxn modelId="{3317B67D-DE52-43A3-B9E8-B8E8D20FA890}" type="presParOf" srcId="{8C459E9F-0222-4CBA-A879-CAFA4499B2A0}" destId="{3452DE80-4A6E-42D6-9DFA-F3F7E5CB74A3}" srcOrd="1" destOrd="0" presId="urn:microsoft.com/office/officeart/2005/8/layout/hierarchy1#1"/>
    <dgm:cxn modelId="{4E5BD01F-C58B-4BCA-AB0B-94F35B09ED48}" type="presParOf" srcId="{3DF898EC-D111-4156-9B3E-E2C8B07A21CE}" destId="{889EDD6E-0DC1-472C-945A-252E664DCC63}" srcOrd="1" destOrd="0" presId="urn:microsoft.com/office/officeart/2005/8/layout/hierarchy1#1"/>
    <dgm:cxn modelId="{64828418-DD80-4D74-B4AD-1BF4EF1FD1CA}" type="presParOf" srcId="{889EDD6E-0DC1-472C-945A-252E664DCC63}" destId="{51634F50-BB9D-4953-A779-D36C7BCFA01E}" srcOrd="0" destOrd="0" presId="urn:microsoft.com/office/officeart/2005/8/layout/hierarchy1#1"/>
    <dgm:cxn modelId="{16310506-B917-43C9-B931-FB0844DE2EE0}" type="presParOf" srcId="{889EDD6E-0DC1-472C-945A-252E664DCC63}" destId="{68146C2B-A7E3-41C5-A390-EE463BFBA5B1}" srcOrd="1" destOrd="0" presId="urn:microsoft.com/office/officeart/2005/8/layout/hierarchy1#1"/>
    <dgm:cxn modelId="{3F63EA3D-36C5-4A32-95B7-4D63B1DF240C}" type="presParOf" srcId="{68146C2B-A7E3-41C5-A390-EE463BFBA5B1}" destId="{B2AF629A-EA19-4762-AF0E-227F34D2BC74}" srcOrd="0" destOrd="0" presId="urn:microsoft.com/office/officeart/2005/8/layout/hierarchy1#1"/>
    <dgm:cxn modelId="{FB645B8B-9CCE-4D99-80A2-FC0B99C9E34D}" type="presParOf" srcId="{B2AF629A-EA19-4762-AF0E-227F34D2BC74}" destId="{6A1F7A75-2094-431E-B227-C71F93DDF358}" srcOrd="0" destOrd="0" presId="urn:microsoft.com/office/officeart/2005/8/layout/hierarchy1#1"/>
    <dgm:cxn modelId="{398F8D43-811D-45A8-8865-D3F8A296D78A}" type="presParOf" srcId="{B2AF629A-EA19-4762-AF0E-227F34D2BC74}" destId="{AA7B48D0-C8A5-4755-8406-39D3B8871700}" srcOrd="1" destOrd="0" presId="urn:microsoft.com/office/officeart/2005/8/layout/hierarchy1#1"/>
    <dgm:cxn modelId="{7EBEE8BC-0FE4-4FA0-B272-54C521D3F357}" type="presParOf" srcId="{68146C2B-A7E3-41C5-A390-EE463BFBA5B1}" destId="{588D8EB7-BEE6-4B0B-BDC0-292DFD15FAD6}" srcOrd="1" destOrd="0" presId="urn:microsoft.com/office/officeart/2005/8/layout/hierarchy1#1"/>
    <dgm:cxn modelId="{08DB2BE8-1291-4480-ADC9-F548ADF7A86A}" type="presParOf" srcId="{889EDD6E-0DC1-472C-945A-252E664DCC63}" destId="{314180AD-3FD0-41F9-BC8D-0DD84D98170D}" srcOrd="2" destOrd="0" presId="urn:microsoft.com/office/officeart/2005/8/layout/hierarchy1#1"/>
    <dgm:cxn modelId="{3E1DCCB1-D4DF-4459-B23F-DCA3958AAE1E}" type="presParOf" srcId="{889EDD6E-0DC1-472C-945A-252E664DCC63}" destId="{F4545A5E-DF6D-4586-8D65-1AB4B205192D}" srcOrd="3" destOrd="0" presId="urn:microsoft.com/office/officeart/2005/8/layout/hierarchy1#1"/>
    <dgm:cxn modelId="{4B8CE212-543D-473F-B248-F75A365DE49A}" type="presParOf" srcId="{F4545A5E-DF6D-4586-8D65-1AB4B205192D}" destId="{ECEEEDAC-95C2-4200-B8E4-8E03986E2C2F}" srcOrd="0" destOrd="0" presId="urn:microsoft.com/office/officeart/2005/8/layout/hierarchy1#1"/>
    <dgm:cxn modelId="{F9686AEF-31AC-4FCD-80EC-F92A79B7C869}" type="presParOf" srcId="{ECEEEDAC-95C2-4200-B8E4-8E03986E2C2F}" destId="{F4CA5E98-1CAB-4506-95F4-0D36F2AD72A5}" srcOrd="0" destOrd="0" presId="urn:microsoft.com/office/officeart/2005/8/layout/hierarchy1#1"/>
    <dgm:cxn modelId="{4EAE2C33-AE09-4EC0-A221-4937AE28A3FB}" type="presParOf" srcId="{ECEEEDAC-95C2-4200-B8E4-8E03986E2C2F}" destId="{7A2B581F-785F-46CC-A80C-459A185E1792}" srcOrd="1" destOrd="0" presId="urn:microsoft.com/office/officeart/2005/8/layout/hierarchy1#1"/>
    <dgm:cxn modelId="{0EB35DD6-4EF6-427A-BDA0-52AA49168F1A}" type="presParOf" srcId="{F4545A5E-DF6D-4586-8D65-1AB4B205192D}" destId="{1524875F-D35C-4EA6-8031-8ED57583BCE0}" srcOrd="1" destOrd="0" presId="urn:microsoft.com/office/officeart/2005/8/layout/hierarchy1#1"/>
    <dgm:cxn modelId="{58450A1E-E8C2-492B-BD08-FE91C6BC1735}" type="presParOf" srcId="{889EDD6E-0DC1-472C-945A-252E664DCC63}" destId="{AEAB625C-2C50-4C82-8EFC-686727A95D8C}" srcOrd="4" destOrd="0" presId="urn:microsoft.com/office/officeart/2005/8/layout/hierarchy1#1"/>
    <dgm:cxn modelId="{4666E39F-754A-497D-B326-407FBFEEA0BA}" type="presParOf" srcId="{889EDD6E-0DC1-472C-945A-252E664DCC63}" destId="{84D27268-79A0-4BC7-B8CA-18B33158E7D8}" srcOrd="5" destOrd="0" presId="urn:microsoft.com/office/officeart/2005/8/layout/hierarchy1#1"/>
    <dgm:cxn modelId="{B3207568-BF15-4636-873A-7F05B7994754}" type="presParOf" srcId="{84D27268-79A0-4BC7-B8CA-18B33158E7D8}" destId="{51953111-E764-446E-82CA-337154D59828}" srcOrd="0" destOrd="0" presId="urn:microsoft.com/office/officeart/2005/8/layout/hierarchy1#1"/>
    <dgm:cxn modelId="{D47CC8A1-CC5B-439A-9B16-229306FD9F37}" type="presParOf" srcId="{51953111-E764-446E-82CA-337154D59828}" destId="{E1A6CEFD-D8EE-419E-B2FD-1E677A6232D2}" srcOrd="0" destOrd="0" presId="urn:microsoft.com/office/officeart/2005/8/layout/hierarchy1#1"/>
    <dgm:cxn modelId="{442DCA9A-84D2-47A8-894C-A484EDB55582}" type="presParOf" srcId="{51953111-E764-446E-82CA-337154D59828}" destId="{45C2E231-22EE-42B8-B809-525D7EBEDEE4}" srcOrd="1" destOrd="0" presId="urn:microsoft.com/office/officeart/2005/8/layout/hierarchy1#1"/>
    <dgm:cxn modelId="{47F19099-63B9-46CA-8CA8-EF5D3994A19B}" type="presParOf" srcId="{84D27268-79A0-4BC7-B8CA-18B33158E7D8}" destId="{1E861286-0289-475A-A2C5-56BED5894F56}" srcOrd="1" destOrd="0" presId="urn:microsoft.com/office/officeart/2005/8/layout/hierarchy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C75C03-812A-45FD-A259-6A1CC094A0E6}" type="doc">
      <dgm:prSet loTypeId="urn:microsoft.com/office/officeart/2008/layout/IncreasingCircleProcess#1" loCatId="process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zh-CN" altLang="en-US"/>
        </a:p>
      </dgm:t>
    </dgm:pt>
    <dgm:pt modelId="{DC3BB64F-F112-4083-9858-EDA03D1C64CB}">
      <dgm:prSet phldrT="[文本]" custT="1"/>
      <dgm:spPr/>
      <dgm:t>
        <a:bodyPr/>
        <a:lstStyle/>
        <a:p>
          <a:r>
            <a:rPr lang="zh-CN" altLang="en-US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阅读</a:t>
          </a:r>
          <a:endParaRPr lang="zh-CN" altLang="en-US" sz="2400" b="1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49B03B7-5B03-484A-92FC-021303E01EF9}" type="parTrans" cxnId="{115E9C4D-23DC-435A-8F8E-2D8D302E72D7}">
      <dgm:prSet/>
      <dgm:spPr/>
      <dgm:t>
        <a:bodyPr/>
        <a:lstStyle/>
        <a:p>
          <a:endParaRPr lang="zh-CN" altLang="en-US"/>
        </a:p>
      </dgm:t>
    </dgm:pt>
    <dgm:pt modelId="{5470B8EC-ACFB-4105-A155-E38103190670}" type="sibTrans" cxnId="{115E9C4D-23DC-435A-8F8E-2D8D302E72D7}">
      <dgm:prSet/>
      <dgm:spPr/>
      <dgm:t>
        <a:bodyPr/>
        <a:lstStyle/>
        <a:p>
          <a:endParaRPr lang="zh-CN" altLang="en-US"/>
        </a:p>
      </dgm:t>
    </dgm:pt>
    <dgm:pt modelId="{BFD2EA83-E699-40E9-8AE0-40B487CC9123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优秀课例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C381E85-4F62-41A6-9D14-43AFDC2922F8}" type="parTrans" cxnId="{AB6FDE31-F801-4072-91F7-212BB875F6B7}">
      <dgm:prSet/>
      <dgm:spPr/>
      <dgm:t>
        <a:bodyPr/>
        <a:lstStyle/>
        <a:p>
          <a:endParaRPr lang="zh-CN" altLang="en-US"/>
        </a:p>
      </dgm:t>
    </dgm:pt>
    <dgm:pt modelId="{F8BB3ECB-4797-49A8-8536-DC069F6C8934}" type="sibTrans" cxnId="{AB6FDE31-F801-4072-91F7-212BB875F6B7}">
      <dgm:prSet/>
      <dgm:spPr/>
      <dgm:t>
        <a:bodyPr/>
        <a:lstStyle/>
        <a:p>
          <a:endParaRPr lang="zh-CN" altLang="en-US"/>
        </a:p>
      </dgm:t>
    </dgm:pt>
    <dgm:pt modelId="{92A8AAF3-52F3-4432-BD75-9C5F43B46EA2}">
      <dgm:prSet phldrT="[文本]" custT="1"/>
      <dgm:spPr/>
      <dgm:t>
        <a:bodyPr/>
        <a:lstStyle/>
        <a:p>
          <a:r>
            <a:rPr lang="zh-CN" altLang="en-US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写作</a:t>
          </a:r>
          <a:endParaRPr lang="zh-CN" altLang="en-US" sz="2400" b="1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86CFD8B-DED8-4FA7-80BE-031F0708FBAA}" type="parTrans" cxnId="{58A565BD-F337-4DA6-BDDE-F5B82263F8EB}">
      <dgm:prSet/>
      <dgm:spPr/>
      <dgm:t>
        <a:bodyPr/>
        <a:lstStyle/>
        <a:p>
          <a:endParaRPr lang="zh-CN" altLang="en-US"/>
        </a:p>
      </dgm:t>
    </dgm:pt>
    <dgm:pt modelId="{6C6CAB98-E0C1-4D29-BCFF-FD9AFB842736}" type="sibTrans" cxnId="{58A565BD-F337-4DA6-BDDE-F5B82263F8EB}">
      <dgm:prSet/>
      <dgm:spPr/>
      <dgm:t>
        <a:bodyPr/>
        <a:lstStyle/>
        <a:p>
          <a:endParaRPr lang="zh-CN" altLang="en-US"/>
        </a:p>
      </dgm:t>
    </dgm:pt>
    <dgm:pt modelId="{8A867846-5A25-40AA-9E35-6B42AF6C16D5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撰写论文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368E73B-2806-4601-B9E0-93EF5F2D6F27}" type="parTrans" cxnId="{C36B54E8-EBD7-4B4D-8186-CF994EC9B21E}">
      <dgm:prSet/>
      <dgm:spPr/>
      <dgm:t>
        <a:bodyPr/>
        <a:lstStyle/>
        <a:p>
          <a:endParaRPr lang="zh-CN" altLang="en-US"/>
        </a:p>
      </dgm:t>
    </dgm:pt>
    <dgm:pt modelId="{DD6D6621-9391-48C5-B173-F6D057BB21AE}" type="sibTrans" cxnId="{C36B54E8-EBD7-4B4D-8186-CF994EC9B21E}">
      <dgm:prSet/>
      <dgm:spPr/>
      <dgm:t>
        <a:bodyPr/>
        <a:lstStyle/>
        <a:p>
          <a:endParaRPr lang="zh-CN" altLang="en-US"/>
        </a:p>
      </dgm:t>
    </dgm:pt>
    <dgm:pt modelId="{7DC4A4C5-58A0-434C-B4A3-CDCF1639A314}">
      <dgm:prSet phldrT="[文本]" custT="1"/>
      <dgm:spPr/>
      <dgm:t>
        <a:bodyPr/>
        <a:lstStyle/>
        <a:p>
          <a:r>
            <a:rPr lang="zh-CN" altLang="en-US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实践</a:t>
          </a:r>
          <a:endParaRPr lang="zh-CN" altLang="en-US" sz="2400" b="1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4245838-ECA2-4EB7-B368-C0689F845932}" type="parTrans" cxnId="{85D448E8-802B-473E-A548-23B0F1BCC44C}">
      <dgm:prSet/>
      <dgm:spPr/>
      <dgm:t>
        <a:bodyPr/>
        <a:lstStyle/>
        <a:p>
          <a:endParaRPr lang="zh-CN" altLang="en-US"/>
        </a:p>
      </dgm:t>
    </dgm:pt>
    <dgm:pt modelId="{8EEB9CF1-C8B7-48D8-9FF0-A35E024BD7F3}" type="sibTrans" cxnId="{85D448E8-802B-473E-A548-23B0F1BCC44C}">
      <dgm:prSet/>
      <dgm:spPr/>
      <dgm:t>
        <a:bodyPr/>
        <a:lstStyle/>
        <a:p>
          <a:endParaRPr lang="zh-CN" altLang="en-US"/>
        </a:p>
      </dgm:t>
    </dgm:pt>
    <dgm:pt modelId="{873BA15C-D17E-4394-B28E-B59359FC24B8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优化调整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351C059-60D1-4490-BDEE-08DF3B7DB52C}" type="parTrans" cxnId="{FD94CD6B-93FD-41F6-860E-1701ED4560BB}">
      <dgm:prSet/>
      <dgm:spPr/>
      <dgm:t>
        <a:bodyPr/>
        <a:lstStyle/>
        <a:p>
          <a:endParaRPr lang="zh-CN" altLang="en-US"/>
        </a:p>
      </dgm:t>
    </dgm:pt>
    <dgm:pt modelId="{2664919C-24E4-454B-B52D-07843E6117D9}" type="sibTrans" cxnId="{FD94CD6B-93FD-41F6-860E-1701ED4560BB}">
      <dgm:prSet/>
      <dgm:spPr/>
      <dgm:t>
        <a:bodyPr/>
        <a:lstStyle/>
        <a:p>
          <a:endParaRPr lang="zh-CN" altLang="en-US"/>
        </a:p>
      </dgm:t>
    </dgm:pt>
    <dgm:pt modelId="{D926B22F-5F14-4112-AE49-E9C07D2F7BD3}">
      <dgm:prSet phldrT="[文本]" custT="1"/>
      <dgm:spPr/>
      <dgm:t>
        <a:bodyPr/>
        <a:lstStyle/>
        <a:p>
          <a:r>
            <a:rPr lang="zh-CN" altLang="en-US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反思</a:t>
          </a:r>
          <a:endParaRPr lang="zh-CN" altLang="en-US" sz="2400" b="1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2A4CDCE-B454-4A33-98B1-AC4D6838BD2E}" type="parTrans" cxnId="{4BBACA0B-0111-4C9A-B4F7-D22702268373}">
      <dgm:prSet/>
      <dgm:spPr/>
      <dgm:t>
        <a:bodyPr/>
        <a:lstStyle/>
        <a:p>
          <a:endParaRPr lang="zh-CN" altLang="en-US"/>
        </a:p>
      </dgm:t>
    </dgm:pt>
    <dgm:pt modelId="{16E6D885-4BBC-4633-9090-EA523C13213B}" type="sibTrans" cxnId="{4BBACA0B-0111-4C9A-B4F7-D22702268373}">
      <dgm:prSet/>
      <dgm:spPr/>
      <dgm:t>
        <a:bodyPr/>
        <a:lstStyle/>
        <a:p>
          <a:endParaRPr lang="zh-CN" altLang="en-US"/>
        </a:p>
      </dgm:t>
    </dgm:pt>
    <dgm:pt modelId="{3766830E-6C8D-482A-912A-CB981F3A8905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设计</a:t>
          </a:r>
          <a:endParaRPr lang="en-US" altLang="zh-CN" sz="2000" dirty="0" smtClean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实施</a:t>
          </a:r>
          <a:endParaRPr lang="en-US" altLang="zh-CN" sz="2000" dirty="0" smtClean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教学活动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02E35A4-2959-4655-92E5-7812FE82D8BC}" type="parTrans" cxnId="{86146AB9-DBFE-4F62-8A8F-DDB8C58E76EB}">
      <dgm:prSet/>
      <dgm:spPr/>
      <dgm:t>
        <a:bodyPr/>
        <a:lstStyle/>
        <a:p>
          <a:endParaRPr lang="zh-CN" altLang="en-US"/>
        </a:p>
      </dgm:t>
    </dgm:pt>
    <dgm:pt modelId="{432AD83B-AFF5-4F1B-B679-340729BD9D8A}" type="sibTrans" cxnId="{86146AB9-DBFE-4F62-8A8F-DDB8C58E76EB}">
      <dgm:prSet/>
      <dgm:spPr/>
      <dgm:t>
        <a:bodyPr/>
        <a:lstStyle/>
        <a:p>
          <a:endParaRPr lang="zh-CN" altLang="en-US"/>
        </a:p>
      </dgm:t>
    </dgm:pt>
    <dgm:pt modelId="{AADD24B4-BA74-4241-B2F2-FC604B9F3130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专题讨论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2CB83E4-7392-4615-9EC0-4332EEA6C32F}" type="parTrans" cxnId="{FE3501CC-C3C2-4DB7-A7DD-9C92A886C7EC}">
      <dgm:prSet/>
      <dgm:spPr/>
      <dgm:t>
        <a:bodyPr/>
        <a:lstStyle/>
        <a:p>
          <a:endParaRPr lang="zh-CN" altLang="en-US"/>
        </a:p>
      </dgm:t>
    </dgm:pt>
    <dgm:pt modelId="{9FC3291D-A84B-4A37-BCEA-A71E1F1F85AC}" type="sibTrans" cxnId="{FE3501CC-C3C2-4DB7-A7DD-9C92A886C7EC}">
      <dgm:prSet/>
      <dgm:spPr/>
      <dgm:t>
        <a:bodyPr/>
        <a:lstStyle/>
        <a:p>
          <a:endParaRPr lang="zh-CN" altLang="en-US"/>
        </a:p>
      </dgm:t>
    </dgm:pt>
    <dgm:pt modelId="{2E267F4E-DDF3-4B37-A802-FFA38D344400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专著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0FF6931-5069-4724-B5BF-6780E29C2BB8}" type="parTrans" cxnId="{4AB2D11B-730D-485D-9B12-52EDE3CD5F42}">
      <dgm:prSet/>
      <dgm:spPr/>
      <dgm:t>
        <a:bodyPr/>
        <a:lstStyle/>
        <a:p>
          <a:endParaRPr lang="zh-CN" altLang="en-US"/>
        </a:p>
      </dgm:t>
    </dgm:pt>
    <dgm:pt modelId="{7ED3D14A-A8B0-4BD8-B22F-E704F17532E5}" type="sibTrans" cxnId="{4AB2D11B-730D-485D-9B12-52EDE3CD5F42}">
      <dgm:prSet/>
      <dgm:spPr/>
      <dgm:t>
        <a:bodyPr/>
        <a:lstStyle/>
        <a:p>
          <a:endParaRPr lang="zh-CN" altLang="en-US"/>
        </a:p>
      </dgm:t>
    </dgm:pt>
    <dgm:pt modelId="{2780D91D-1CEA-4E72-974B-37DC1C82CA5A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新教学模式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09A9C59-2A16-470A-93F0-869ED2352E47}" type="parTrans" cxnId="{3CFD4EE9-AF83-4D8C-967D-F058381C2B52}">
      <dgm:prSet/>
      <dgm:spPr/>
      <dgm:t>
        <a:bodyPr/>
        <a:lstStyle/>
        <a:p>
          <a:endParaRPr lang="zh-CN" altLang="en-US"/>
        </a:p>
      </dgm:t>
    </dgm:pt>
    <dgm:pt modelId="{DE01CC63-F3E8-468A-B8ED-32BD6A091C31}" type="sibTrans" cxnId="{3CFD4EE9-AF83-4D8C-967D-F058381C2B52}">
      <dgm:prSet/>
      <dgm:spPr/>
      <dgm:t>
        <a:bodyPr/>
        <a:lstStyle/>
        <a:p>
          <a:endParaRPr lang="zh-CN" altLang="en-US"/>
        </a:p>
      </dgm:t>
    </dgm:pt>
    <dgm:pt modelId="{B57A8E0E-7FB1-4321-832E-F81B1DA9B307}" type="pres">
      <dgm:prSet presAssocID="{A0C75C03-812A-45FD-A259-6A1CC094A0E6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B3E8A1DF-C664-46C2-8C64-EFCFB2F51CA2}" type="pres">
      <dgm:prSet presAssocID="{DC3BB64F-F112-4083-9858-EDA03D1C64CB}" presName="composite" presStyleCnt="0"/>
      <dgm:spPr/>
    </dgm:pt>
    <dgm:pt modelId="{54C381A3-8572-4330-B110-2F454DBDC2A8}" type="pres">
      <dgm:prSet presAssocID="{DC3BB64F-F112-4083-9858-EDA03D1C64CB}" presName="BackAccent" presStyleLbl="bgShp" presStyleIdx="0" presStyleCnt="4"/>
      <dgm:spPr/>
    </dgm:pt>
    <dgm:pt modelId="{CC75A323-997D-4BF2-B13F-FC208C8D4930}" type="pres">
      <dgm:prSet presAssocID="{DC3BB64F-F112-4083-9858-EDA03D1C64CB}" presName="Accent" presStyleLbl="alignNode1" presStyleIdx="0" presStyleCnt="4"/>
      <dgm:spPr/>
    </dgm:pt>
    <dgm:pt modelId="{85002E61-9A75-4D5D-9A54-63A12F843B49}" type="pres">
      <dgm:prSet presAssocID="{DC3BB64F-F112-4083-9858-EDA03D1C64CB}" presName="Child" presStyleLbl="revTx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7845552-5811-4174-9AD6-31167801F758}" type="pres">
      <dgm:prSet presAssocID="{DC3BB64F-F112-4083-9858-EDA03D1C64CB}" presName="Parent" presStyleLbl="revTx" presStyleIdx="1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68E72FD-8293-42D9-B6EE-72FFABAC3F6F}" type="pres">
      <dgm:prSet presAssocID="{5470B8EC-ACFB-4105-A155-E38103190670}" presName="sibTrans" presStyleCnt="0"/>
      <dgm:spPr/>
    </dgm:pt>
    <dgm:pt modelId="{378D857D-AE8C-4F81-A3DF-6CE7ED9C65D9}" type="pres">
      <dgm:prSet presAssocID="{92A8AAF3-52F3-4432-BD75-9C5F43B46EA2}" presName="composite" presStyleCnt="0"/>
      <dgm:spPr/>
    </dgm:pt>
    <dgm:pt modelId="{2E680F6F-B499-4147-B7A8-DCAD0B1FE4C7}" type="pres">
      <dgm:prSet presAssocID="{92A8AAF3-52F3-4432-BD75-9C5F43B46EA2}" presName="BackAccent" presStyleLbl="bgShp" presStyleIdx="1" presStyleCnt="4"/>
      <dgm:spPr/>
    </dgm:pt>
    <dgm:pt modelId="{29083FE5-96E1-4657-ABDE-CA39913E7219}" type="pres">
      <dgm:prSet presAssocID="{92A8AAF3-52F3-4432-BD75-9C5F43B46EA2}" presName="Accent" presStyleLbl="alignNode1" presStyleIdx="1" presStyleCnt="4"/>
      <dgm:spPr/>
    </dgm:pt>
    <dgm:pt modelId="{72F1F46D-A220-4CCE-86CB-2B8E12A00BC4}" type="pres">
      <dgm:prSet presAssocID="{92A8AAF3-52F3-4432-BD75-9C5F43B46EA2}" presName="Child" presStyleLbl="revTx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B3308E7-B369-4F1D-9D00-9A08E5BC0A58}" type="pres">
      <dgm:prSet presAssocID="{92A8AAF3-52F3-4432-BD75-9C5F43B46EA2}" presName="Parent" presStyleLbl="revTx" presStyleIdx="3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0344DAC-157A-4ADD-A76F-324A7C97F9A0}" type="pres">
      <dgm:prSet presAssocID="{6C6CAB98-E0C1-4D29-BCFF-FD9AFB842736}" presName="sibTrans" presStyleCnt="0"/>
      <dgm:spPr/>
    </dgm:pt>
    <dgm:pt modelId="{35140F14-E259-412D-9D73-D10F36304DC4}" type="pres">
      <dgm:prSet presAssocID="{7DC4A4C5-58A0-434C-B4A3-CDCF1639A314}" presName="composite" presStyleCnt="0"/>
      <dgm:spPr/>
    </dgm:pt>
    <dgm:pt modelId="{C56DB294-2114-4280-B96C-8373269611F7}" type="pres">
      <dgm:prSet presAssocID="{7DC4A4C5-58A0-434C-B4A3-CDCF1639A314}" presName="BackAccent" presStyleLbl="bgShp" presStyleIdx="2" presStyleCnt="4"/>
      <dgm:spPr/>
    </dgm:pt>
    <dgm:pt modelId="{5C2781C4-9582-43BB-8008-D98DCFCD5F9D}" type="pres">
      <dgm:prSet presAssocID="{7DC4A4C5-58A0-434C-B4A3-CDCF1639A314}" presName="Accent" presStyleLbl="alignNode1" presStyleIdx="2" presStyleCnt="4"/>
      <dgm:spPr/>
    </dgm:pt>
    <dgm:pt modelId="{A6E51F1F-EADB-4A50-BB0C-B390F7CC489F}" type="pres">
      <dgm:prSet presAssocID="{7DC4A4C5-58A0-434C-B4A3-CDCF1639A314}" presName="Child" presStyleLbl="revTx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B3E4E50-82FF-4AA9-933C-C3511282EC84}" type="pres">
      <dgm:prSet presAssocID="{7DC4A4C5-58A0-434C-B4A3-CDCF1639A314}" presName="Parent" presStyleLbl="revTx" presStyleIdx="5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1E3F84A-A5C8-47FE-98A9-6F88D23701F7}" type="pres">
      <dgm:prSet presAssocID="{8EEB9CF1-C8B7-48D8-9FF0-A35E024BD7F3}" presName="sibTrans" presStyleCnt="0"/>
      <dgm:spPr/>
    </dgm:pt>
    <dgm:pt modelId="{0946E120-7990-40BC-B162-CAFDA67C8951}" type="pres">
      <dgm:prSet presAssocID="{D926B22F-5F14-4112-AE49-E9C07D2F7BD3}" presName="composite" presStyleCnt="0"/>
      <dgm:spPr/>
    </dgm:pt>
    <dgm:pt modelId="{48755D04-4088-4F80-8552-F60EAB8865E8}" type="pres">
      <dgm:prSet presAssocID="{D926B22F-5F14-4112-AE49-E9C07D2F7BD3}" presName="BackAccent" presStyleLbl="bgShp" presStyleIdx="3" presStyleCnt="4"/>
      <dgm:spPr/>
    </dgm:pt>
    <dgm:pt modelId="{57E1007A-E821-4214-A6F4-78B5CD144A03}" type="pres">
      <dgm:prSet presAssocID="{D926B22F-5F14-4112-AE49-E9C07D2F7BD3}" presName="Accent" presStyleLbl="alignNode1" presStyleIdx="3" presStyleCnt="4"/>
      <dgm:spPr/>
    </dgm:pt>
    <dgm:pt modelId="{9DDC52A8-AFCD-40C8-B7A4-B41D91C8C744}" type="pres">
      <dgm:prSet presAssocID="{D926B22F-5F14-4112-AE49-E9C07D2F7BD3}" presName="Child" presStyleLbl="revTx" presStyleIdx="6" presStyleCnt="8" custScaleX="1390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81177DF-8606-4BC8-B106-202A7BE34B41}" type="pres">
      <dgm:prSet presAssocID="{D926B22F-5F14-4112-AE49-E9C07D2F7BD3}" presName="Parent" presStyleLbl="revTx" presStyleIdx="7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6146AB9-DBFE-4F62-8A8F-DDB8C58E76EB}" srcId="{7DC4A4C5-58A0-434C-B4A3-CDCF1639A314}" destId="{3766830E-6C8D-482A-912A-CB981F3A8905}" srcOrd="0" destOrd="0" parTransId="{002E35A4-2959-4655-92E5-7812FE82D8BC}" sibTransId="{432AD83B-AFF5-4F1B-B679-340729BD9D8A}"/>
    <dgm:cxn modelId="{8A51299D-608F-40DF-8D81-59DD0D7F4462}" type="presOf" srcId="{BFD2EA83-E699-40E9-8AE0-40B487CC9123}" destId="{85002E61-9A75-4D5D-9A54-63A12F843B49}" srcOrd="0" destOrd="0" presId="urn:microsoft.com/office/officeart/2008/layout/IncreasingCircleProcess#1"/>
    <dgm:cxn modelId="{FE3501CC-C3C2-4DB7-A7DD-9C92A886C7EC}" srcId="{DC3BB64F-F112-4083-9858-EDA03D1C64CB}" destId="{AADD24B4-BA74-4241-B2F2-FC604B9F3130}" srcOrd="1" destOrd="0" parTransId="{C2CB83E4-7392-4615-9EC0-4332EEA6C32F}" sibTransId="{9FC3291D-A84B-4A37-BCEA-A71E1F1F85AC}"/>
    <dgm:cxn modelId="{3CFD4EE9-AF83-4D8C-967D-F058381C2B52}" srcId="{D926B22F-5F14-4112-AE49-E9C07D2F7BD3}" destId="{2780D91D-1CEA-4E72-974B-37DC1C82CA5A}" srcOrd="1" destOrd="0" parTransId="{509A9C59-2A16-470A-93F0-869ED2352E47}" sibTransId="{DE01CC63-F3E8-468A-B8ED-32BD6A091C31}"/>
    <dgm:cxn modelId="{A76A45FF-1C50-4FEA-B4B8-CF588DB31792}" type="presOf" srcId="{D926B22F-5F14-4112-AE49-E9C07D2F7BD3}" destId="{F81177DF-8606-4BC8-B106-202A7BE34B41}" srcOrd="0" destOrd="0" presId="urn:microsoft.com/office/officeart/2008/layout/IncreasingCircleProcess#1"/>
    <dgm:cxn modelId="{A2D4B065-315A-4D6E-A937-00EBE907F832}" type="presOf" srcId="{2E267F4E-DDF3-4B37-A802-FFA38D344400}" destId="{72F1F46D-A220-4CCE-86CB-2B8E12A00BC4}" srcOrd="0" destOrd="1" presId="urn:microsoft.com/office/officeart/2008/layout/IncreasingCircleProcess#1"/>
    <dgm:cxn modelId="{3738C2FB-B079-4AFE-AC01-5A78E4D2347A}" type="presOf" srcId="{873BA15C-D17E-4394-B28E-B59359FC24B8}" destId="{9DDC52A8-AFCD-40C8-B7A4-B41D91C8C744}" srcOrd="0" destOrd="0" presId="urn:microsoft.com/office/officeart/2008/layout/IncreasingCircleProcess#1"/>
    <dgm:cxn modelId="{A262F878-31A8-4AB0-85DA-A2440E4BAD02}" type="presOf" srcId="{2780D91D-1CEA-4E72-974B-37DC1C82CA5A}" destId="{9DDC52A8-AFCD-40C8-B7A4-B41D91C8C744}" srcOrd="0" destOrd="1" presId="urn:microsoft.com/office/officeart/2008/layout/IncreasingCircleProcess#1"/>
    <dgm:cxn modelId="{115E9C4D-23DC-435A-8F8E-2D8D302E72D7}" srcId="{A0C75C03-812A-45FD-A259-6A1CC094A0E6}" destId="{DC3BB64F-F112-4083-9858-EDA03D1C64CB}" srcOrd="0" destOrd="0" parTransId="{C49B03B7-5B03-484A-92FC-021303E01EF9}" sibTransId="{5470B8EC-ACFB-4105-A155-E38103190670}"/>
    <dgm:cxn modelId="{85D448E8-802B-473E-A548-23B0F1BCC44C}" srcId="{A0C75C03-812A-45FD-A259-6A1CC094A0E6}" destId="{7DC4A4C5-58A0-434C-B4A3-CDCF1639A314}" srcOrd="2" destOrd="0" parTransId="{E4245838-ECA2-4EB7-B368-C0689F845932}" sibTransId="{8EEB9CF1-C8B7-48D8-9FF0-A35E024BD7F3}"/>
    <dgm:cxn modelId="{FF53099D-CF5C-4A53-846A-53D87BF96FDF}" type="presOf" srcId="{DC3BB64F-F112-4083-9858-EDA03D1C64CB}" destId="{67845552-5811-4174-9AD6-31167801F758}" srcOrd="0" destOrd="0" presId="urn:microsoft.com/office/officeart/2008/layout/IncreasingCircleProcess#1"/>
    <dgm:cxn modelId="{AB6FDE31-F801-4072-91F7-212BB875F6B7}" srcId="{DC3BB64F-F112-4083-9858-EDA03D1C64CB}" destId="{BFD2EA83-E699-40E9-8AE0-40B487CC9123}" srcOrd="0" destOrd="0" parTransId="{4C381E85-4F62-41A6-9D14-43AFDC2922F8}" sibTransId="{F8BB3ECB-4797-49A8-8536-DC069F6C8934}"/>
    <dgm:cxn modelId="{8322DEBB-078F-4E5F-B464-78E9DEE30387}" type="presOf" srcId="{92A8AAF3-52F3-4432-BD75-9C5F43B46EA2}" destId="{7B3308E7-B369-4F1D-9D00-9A08E5BC0A58}" srcOrd="0" destOrd="0" presId="urn:microsoft.com/office/officeart/2008/layout/IncreasingCircleProcess#1"/>
    <dgm:cxn modelId="{FD94CD6B-93FD-41F6-860E-1701ED4560BB}" srcId="{D926B22F-5F14-4112-AE49-E9C07D2F7BD3}" destId="{873BA15C-D17E-4394-B28E-B59359FC24B8}" srcOrd="0" destOrd="0" parTransId="{5351C059-60D1-4490-BDEE-08DF3B7DB52C}" sibTransId="{2664919C-24E4-454B-B52D-07843E6117D9}"/>
    <dgm:cxn modelId="{4BBACA0B-0111-4C9A-B4F7-D22702268373}" srcId="{A0C75C03-812A-45FD-A259-6A1CC094A0E6}" destId="{D926B22F-5F14-4112-AE49-E9C07D2F7BD3}" srcOrd="3" destOrd="0" parTransId="{82A4CDCE-B454-4A33-98B1-AC4D6838BD2E}" sibTransId="{16E6D885-4BBC-4633-9090-EA523C13213B}"/>
    <dgm:cxn modelId="{289B138A-2139-4871-9CF9-E2A81FBE3557}" type="presOf" srcId="{AADD24B4-BA74-4241-B2F2-FC604B9F3130}" destId="{85002E61-9A75-4D5D-9A54-63A12F843B49}" srcOrd="0" destOrd="1" presId="urn:microsoft.com/office/officeart/2008/layout/IncreasingCircleProcess#1"/>
    <dgm:cxn modelId="{58A565BD-F337-4DA6-BDDE-F5B82263F8EB}" srcId="{A0C75C03-812A-45FD-A259-6A1CC094A0E6}" destId="{92A8AAF3-52F3-4432-BD75-9C5F43B46EA2}" srcOrd="1" destOrd="0" parTransId="{286CFD8B-DED8-4FA7-80BE-031F0708FBAA}" sibTransId="{6C6CAB98-E0C1-4D29-BCFF-FD9AFB842736}"/>
    <dgm:cxn modelId="{6730C701-144F-450D-A847-E09EB1F8B3E2}" type="presOf" srcId="{3766830E-6C8D-482A-912A-CB981F3A8905}" destId="{A6E51F1F-EADB-4A50-BB0C-B390F7CC489F}" srcOrd="0" destOrd="0" presId="urn:microsoft.com/office/officeart/2008/layout/IncreasingCircleProcess#1"/>
    <dgm:cxn modelId="{AB9FBDCC-AC3D-4867-A851-0A232EBCA573}" type="presOf" srcId="{7DC4A4C5-58A0-434C-B4A3-CDCF1639A314}" destId="{7B3E4E50-82FF-4AA9-933C-C3511282EC84}" srcOrd="0" destOrd="0" presId="urn:microsoft.com/office/officeart/2008/layout/IncreasingCircleProcess#1"/>
    <dgm:cxn modelId="{3CD37A43-1A66-461C-AA6B-CD82A7F4F33F}" type="presOf" srcId="{8A867846-5A25-40AA-9E35-6B42AF6C16D5}" destId="{72F1F46D-A220-4CCE-86CB-2B8E12A00BC4}" srcOrd="0" destOrd="0" presId="urn:microsoft.com/office/officeart/2008/layout/IncreasingCircleProcess#1"/>
    <dgm:cxn modelId="{C0FEFD4F-686E-4606-8487-17F05D70DE0C}" type="presOf" srcId="{A0C75C03-812A-45FD-A259-6A1CC094A0E6}" destId="{B57A8E0E-7FB1-4321-832E-F81B1DA9B307}" srcOrd="0" destOrd="0" presId="urn:microsoft.com/office/officeart/2008/layout/IncreasingCircleProcess#1"/>
    <dgm:cxn modelId="{4AB2D11B-730D-485D-9B12-52EDE3CD5F42}" srcId="{92A8AAF3-52F3-4432-BD75-9C5F43B46EA2}" destId="{2E267F4E-DDF3-4B37-A802-FFA38D344400}" srcOrd="1" destOrd="0" parTransId="{20FF6931-5069-4724-B5BF-6780E29C2BB8}" sibTransId="{7ED3D14A-A8B0-4BD8-B22F-E704F17532E5}"/>
    <dgm:cxn modelId="{C36B54E8-EBD7-4B4D-8186-CF994EC9B21E}" srcId="{92A8AAF3-52F3-4432-BD75-9C5F43B46EA2}" destId="{8A867846-5A25-40AA-9E35-6B42AF6C16D5}" srcOrd="0" destOrd="0" parTransId="{C368E73B-2806-4601-B9E0-93EF5F2D6F27}" sibTransId="{DD6D6621-9391-48C5-B173-F6D057BB21AE}"/>
    <dgm:cxn modelId="{0C6C3097-2EBA-445F-AD72-4AFF577ABF41}" type="presParOf" srcId="{B57A8E0E-7FB1-4321-832E-F81B1DA9B307}" destId="{B3E8A1DF-C664-46C2-8C64-EFCFB2F51CA2}" srcOrd="0" destOrd="0" presId="urn:microsoft.com/office/officeart/2008/layout/IncreasingCircleProcess#1"/>
    <dgm:cxn modelId="{7AC6F9E4-7D0D-4E6D-B31D-E6D4F552041A}" type="presParOf" srcId="{B3E8A1DF-C664-46C2-8C64-EFCFB2F51CA2}" destId="{54C381A3-8572-4330-B110-2F454DBDC2A8}" srcOrd="0" destOrd="0" presId="urn:microsoft.com/office/officeart/2008/layout/IncreasingCircleProcess#1"/>
    <dgm:cxn modelId="{EA90C749-3B76-47C9-9DC4-BD56E54886CA}" type="presParOf" srcId="{B3E8A1DF-C664-46C2-8C64-EFCFB2F51CA2}" destId="{CC75A323-997D-4BF2-B13F-FC208C8D4930}" srcOrd="1" destOrd="0" presId="urn:microsoft.com/office/officeart/2008/layout/IncreasingCircleProcess#1"/>
    <dgm:cxn modelId="{DE965951-261E-4C14-940F-63D5F4CFD541}" type="presParOf" srcId="{B3E8A1DF-C664-46C2-8C64-EFCFB2F51CA2}" destId="{85002E61-9A75-4D5D-9A54-63A12F843B49}" srcOrd="2" destOrd="0" presId="urn:microsoft.com/office/officeart/2008/layout/IncreasingCircleProcess#1"/>
    <dgm:cxn modelId="{AFF78566-7D6E-4248-BCF6-2C14CDA723E9}" type="presParOf" srcId="{B3E8A1DF-C664-46C2-8C64-EFCFB2F51CA2}" destId="{67845552-5811-4174-9AD6-31167801F758}" srcOrd="3" destOrd="0" presId="urn:microsoft.com/office/officeart/2008/layout/IncreasingCircleProcess#1"/>
    <dgm:cxn modelId="{B1C7C2AA-72ED-4CA1-9436-71E9ED67C2B4}" type="presParOf" srcId="{B57A8E0E-7FB1-4321-832E-F81B1DA9B307}" destId="{268E72FD-8293-42D9-B6EE-72FFABAC3F6F}" srcOrd="1" destOrd="0" presId="urn:microsoft.com/office/officeart/2008/layout/IncreasingCircleProcess#1"/>
    <dgm:cxn modelId="{164CE50E-F704-4756-8499-6035F4C0937A}" type="presParOf" srcId="{B57A8E0E-7FB1-4321-832E-F81B1DA9B307}" destId="{378D857D-AE8C-4F81-A3DF-6CE7ED9C65D9}" srcOrd="2" destOrd="0" presId="urn:microsoft.com/office/officeart/2008/layout/IncreasingCircleProcess#1"/>
    <dgm:cxn modelId="{E44B84F3-A6A4-4CB4-85BC-D0E4AE06C3DD}" type="presParOf" srcId="{378D857D-AE8C-4F81-A3DF-6CE7ED9C65D9}" destId="{2E680F6F-B499-4147-B7A8-DCAD0B1FE4C7}" srcOrd="0" destOrd="0" presId="urn:microsoft.com/office/officeart/2008/layout/IncreasingCircleProcess#1"/>
    <dgm:cxn modelId="{321D603A-072D-4A34-A105-A467319739F2}" type="presParOf" srcId="{378D857D-AE8C-4F81-A3DF-6CE7ED9C65D9}" destId="{29083FE5-96E1-4657-ABDE-CA39913E7219}" srcOrd="1" destOrd="0" presId="urn:microsoft.com/office/officeart/2008/layout/IncreasingCircleProcess#1"/>
    <dgm:cxn modelId="{401DC61A-FBCB-4FF1-8F2E-BFCFD96D6D7A}" type="presParOf" srcId="{378D857D-AE8C-4F81-A3DF-6CE7ED9C65D9}" destId="{72F1F46D-A220-4CCE-86CB-2B8E12A00BC4}" srcOrd="2" destOrd="0" presId="urn:microsoft.com/office/officeart/2008/layout/IncreasingCircleProcess#1"/>
    <dgm:cxn modelId="{4437FF1F-1D22-4525-9E85-1ED13D37E4A8}" type="presParOf" srcId="{378D857D-AE8C-4F81-A3DF-6CE7ED9C65D9}" destId="{7B3308E7-B369-4F1D-9D00-9A08E5BC0A58}" srcOrd="3" destOrd="0" presId="urn:microsoft.com/office/officeart/2008/layout/IncreasingCircleProcess#1"/>
    <dgm:cxn modelId="{63666792-6B46-442E-971F-EAEEB24111DC}" type="presParOf" srcId="{B57A8E0E-7FB1-4321-832E-F81B1DA9B307}" destId="{D0344DAC-157A-4ADD-A76F-324A7C97F9A0}" srcOrd="3" destOrd="0" presId="urn:microsoft.com/office/officeart/2008/layout/IncreasingCircleProcess#1"/>
    <dgm:cxn modelId="{95D3A515-ADA1-44E3-883F-7202FD2BB643}" type="presParOf" srcId="{B57A8E0E-7FB1-4321-832E-F81B1DA9B307}" destId="{35140F14-E259-412D-9D73-D10F36304DC4}" srcOrd="4" destOrd="0" presId="urn:microsoft.com/office/officeart/2008/layout/IncreasingCircleProcess#1"/>
    <dgm:cxn modelId="{B59FD4AD-C472-46D1-B419-A6555D2360BF}" type="presParOf" srcId="{35140F14-E259-412D-9D73-D10F36304DC4}" destId="{C56DB294-2114-4280-B96C-8373269611F7}" srcOrd="0" destOrd="0" presId="urn:microsoft.com/office/officeart/2008/layout/IncreasingCircleProcess#1"/>
    <dgm:cxn modelId="{B5AE591F-8653-4E7C-902B-50E6CB870FEB}" type="presParOf" srcId="{35140F14-E259-412D-9D73-D10F36304DC4}" destId="{5C2781C4-9582-43BB-8008-D98DCFCD5F9D}" srcOrd="1" destOrd="0" presId="urn:microsoft.com/office/officeart/2008/layout/IncreasingCircleProcess#1"/>
    <dgm:cxn modelId="{75E90742-D694-48EA-812E-F6068CD24F32}" type="presParOf" srcId="{35140F14-E259-412D-9D73-D10F36304DC4}" destId="{A6E51F1F-EADB-4A50-BB0C-B390F7CC489F}" srcOrd="2" destOrd="0" presId="urn:microsoft.com/office/officeart/2008/layout/IncreasingCircleProcess#1"/>
    <dgm:cxn modelId="{241F85F7-1BC4-44F2-8FFA-981570085006}" type="presParOf" srcId="{35140F14-E259-412D-9D73-D10F36304DC4}" destId="{7B3E4E50-82FF-4AA9-933C-C3511282EC84}" srcOrd="3" destOrd="0" presId="urn:microsoft.com/office/officeart/2008/layout/IncreasingCircleProcess#1"/>
    <dgm:cxn modelId="{1C982819-C856-4416-BCD5-8020B80601D0}" type="presParOf" srcId="{B57A8E0E-7FB1-4321-832E-F81B1DA9B307}" destId="{D1E3F84A-A5C8-47FE-98A9-6F88D23701F7}" srcOrd="5" destOrd="0" presId="urn:microsoft.com/office/officeart/2008/layout/IncreasingCircleProcess#1"/>
    <dgm:cxn modelId="{19E1D16C-C7E9-4C4B-82B0-13AF79C1AC99}" type="presParOf" srcId="{B57A8E0E-7FB1-4321-832E-F81B1DA9B307}" destId="{0946E120-7990-40BC-B162-CAFDA67C8951}" srcOrd="6" destOrd="0" presId="urn:microsoft.com/office/officeart/2008/layout/IncreasingCircleProcess#1"/>
    <dgm:cxn modelId="{61B99159-A5A3-42C6-A9DA-A0C586B8DDA3}" type="presParOf" srcId="{0946E120-7990-40BC-B162-CAFDA67C8951}" destId="{48755D04-4088-4F80-8552-F60EAB8865E8}" srcOrd="0" destOrd="0" presId="urn:microsoft.com/office/officeart/2008/layout/IncreasingCircleProcess#1"/>
    <dgm:cxn modelId="{46DC09C6-1175-46AC-99BC-F5EBF3D8809A}" type="presParOf" srcId="{0946E120-7990-40BC-B162-CAFDA67C8951}" destId="{57E1007A-E821-4214-A6F4-78B5CD144A03}" srcOrd="1" destOrd="0" presId="urn:microsoft.com/office/officeart/2008/layout/IncreasingCircleProcess#1"/>
    <dgm:cxn modelId="{7CE970E1-CA1C-4916-9C57-64CF3DAD8874}" type="presParOf" srcId="{0946E120-7990-40BC-B162-CAFDA67C8951}" destId="{9DDC52A8-AFCD-40C8-B7A4-B41D91C8C744}" srcOrd="2" destOrd="0" presId="urn:microsoft.com/office/officeart/2008/layout/IncreasingCircleProcess#1"/>
    <dgm:cxn modelId="{EA714E5E-377E-4258-8339-3D0967B87763}" type="presParOf" srcId="{0946E120-7990-40BC-B162-CAFDA67C8951}" destId="{F81177DF-8606-4BC8-B106-202A7BE34B41}" srcOrd="3" destOrd="0" presId="urn:microsoft.com/office/officeart/2008/layout/IncreasingCircleProcess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42FEA3-8105-421D-8E80-F559A4882494}" type="doc">
      <dgm:prSet loTypeId="urn:microsoft.com/office/officeart/2005/8/layout/process1" loCatId="process" qsTypeId="urn:microsoft.com/office/officeart/2005/8/quickstyle/simple1#4" qsCatId="simple" csTypeId="urn:microsoft.com/office/officeart/2005/8/colors/accent1_2#4" csCatId="accent1" phldr="1"/>
      <dgm:spPr/>
    </dgm:pt>
    <dgm:pt modelId="{D4B383AA-9F47-478B-AF38-12091606B149}">
      <dgm:prSet phldrT="[文本]"/>
      <dgm:spPr/>
      <dgm:t>
        <a:bodyPr/>
        <a:lstStyle/>
        <a:p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问题选择设计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BCBA253-48FB-4B78-9E06-1C50B1F06222}" type="parTrans" cxnId="{78B5CDE9-2511-42C2-8567-F1D4F9D64522}">
      <dgm:prSet/>
      <dgm:spPr/>
      <dgm:t>
        <a:bodyPr/>
        <a:lstStyle/>
        <a:p>
          <a:endParaRPr lang="zh-CN" altLang="en-US"/>
        </a:p>
      </dgm:t>
    </dgm:pt>
    <dgm:pt modelId="{608F6B91-7946-499B-B140-F4A4AA527EA9}" type="sibTrans" cxnId="{78B5CDE9-2511-42C2-8567-F1D4F9D64522}">
      <dgm:prSet/>
      <dgm:spPr/>
      <dgm:t>
        <a:bodyPr/>
        <a:lstStyle/>
        <a:p>
          <a:endParaRPr lang="zh-CN" altLang="en-US"/>
        </a:p>
      </dgm:t>
    </dgm:pt>
    <dgm:pt modelId="{6C27B48F-9794-4006-A785-ABD7FE54DBAD}">
      <dgm:prSet phldrT="[文本]"/>
      <dgm:spPr/>
      <dgm:t>
        <a:bodyPr/>
        <a:lstStyle/>
        <a:p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小组合作探究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9250030-818E-4702-948B-CEC124C0CADA}" type="parTrans" cxnId="{4FF91F84-36DF-488C-925B-0FA5C4BAEA5E}">
      <dgm:prSet/>
      <dgm:spPr/>
      <dgm:t>
        <a:bodyPr/>
        <a:lstStyle/>
        <a:p>
          <a:endParaRPr lang="zh-CN" altLang="en-US"/>
        </a:p>
      </dgm:t>
    </dgm:pt>
    <dgm:pt modelId="{99C25019-EC4A-4213-BBA8-5BB288D83EAA}" type="sibTrans" cxnId="{4FF91F84-36DF-488C-925B-0FA5C4BAEA5E}">
      <dgm:prSet/>
      <dgm:spPr/>
      <dgm:t>
        <a:bodyPr/>
        <a:lstStyle/>
        <a:p>
          <a:endParaRPr lang="zh-CN" altLang="en-US"/>
        </a:p>
      </dgm:t>
    </dgm:pt>
    <dgm:pt modelId="{691E92A0-FCCF-49E4-A91A-74100355B01D}">
      <dgm:prSet phldrT="[文本]"/>
      <dgm:spPr/>
      <dgm:t>
        <a:bodyPr/>
        <a:lstStyle/>
        <a:p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反馈评价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AABFBC6-1CE3-4E93-8958-A4BF022982AC}" type="parTrans" cxnId="{CA2C5C79-D21E-41D9-BE67-3B29998FA084}">
      <dgm:prSet/>
      <dgm:spPr/>
      <dgm:t>
        <a:bodyPr/>
        <a:lstStyle/>
        <a:p>
          <a:endParaRPr lang="zh-CN" altLang="en-US"/>
        </a:p>
      </dgm:t>
    </dgm:pt>
    <dgm:pt modelId="{FEFA837D-B16F-4F2B-BA9F-5ABD2FF3C7FB}" type="sibTrans" cxnId="{CA2C5C79-D21E-41D9-BE67-3B29998FA084}">
      <dgm:prSet/>
      <dgm:spPr/>
      <dgm:t>
        <a:bodyPr/>
        <a:lstStyle/>
        <a:p>
          <a:endParaRPr lang="zh-CN" altLang="en-US"/>
        </a:p>
      </dgm:t>
    </dgm:pt>
    <dgm:pt modelId="{2D8147D5-4E43-43E5-B4A7-FF6F7A010FFC}" type="pres">
      <dgm:prSet presAssocID="{6F42FEA3-8105-421D-8E80-F559A4882494}" presName="Name0" presStyleCnt="0">
        <dgm:presLayoutVars>
          <dgm:dir/>
          <dgm:resizeHandles val="exact"/>
        </dgm:presLayoutVars>
      </dgm:prSet>
      <dgm:spPr/>
    </dgm:pt>
    <dgm:pt modelId="{351A8054-0B7E-4077-A963-A8C74EC202EF}" type="pres">
      <dgm:prSet presAssocID="{D4B383AA-9F47-478B-AF38-12091606B149}" presName="node" presStyleLbl="node1" presStyleIdx="0" presStyleCnt="3" custScaleX="13276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91E418B-51CB-44DA-9308-8D9C57EEF508}" type="pres">
      <dgm:prSet presAssocID="{608F6B91-7946-499B-B140-F4A4AA527EA9}" presName="sibTrans" presStyleLbl="sibTrans2D1" presStyleIdx="0" presStyleCnt="2"/>
      <dgm:spPr/>
      <dgm:t>
        <a:bodyPr/>
        <a:lstStyle/>
        <a:p>
          <a:endParaRPr lang="zh-CN" altLang="en-US"/>
        </a:p>
      </dgm:t>
    </dgm:pt>
    <dgm:pt modelId="{26A57B29-1083-4A7A-94C2-A469F70D4839}" type="pres">
      <dgm:prSet presAssocID="{608F6B91-7946-499B-B140-F4A4AA527EA9}" presName="connectorText" presStyleLbl="sibTrans2D1" presStyleIdx="0" presStyleCnt="2"/>
      <dgm:spPr/>
      <dgm:t>
        <a:bodyPr/>
        <a:lstStyle/>
        <a:p>
          <a:endParaRPr lang="zh-CN" altLang="en-US"/>
        </a:p>
      </dgm:t>
    </dgm:pt>
    <dgm:pt modelId="{01E5DAAF-172F-4373-9D08-A4D355EA962B}" type="pres">
      <dgm:prSet presAssocID="{6C27B48F-9794-4006-A785-ABD7FE54DBAD}" presName="node" presStyleLbl="node1" presStyleIdx="1" presStyleCnt="3" custScaleX="13882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182296-9F97-43CB-A837-BDB63E6FF168}" type="pres">
      <dgm:prSet presAssocID="{99C25019-EC4A-4213-BBA8-5BB288D83EAA}" presName="sibTrans" presStyleLbl="sibTrans2D1" presStyleIdx="1" presStyleCnt="2"/>
      <dgm:spPr/>
      <dgm:t>
        <a:bodyPr/>
        <a:lstStyle/>
        <a:p>
          <a:endParaRPr lang="zh-CN" altLang="en-US"/>
        </a:p>
      </dgm:t>
    </dgm:pt>
    <dgm:pt modelId="{B4491DAB-43A9-4D23-AAD9-3F90A3D0430E}" type="pres">
      <dgm:prSet presAssocID="{99C25019-EC4A-4213-BBA8-5BB288D83EAA}" presName="connectorText" presStyleLbl="sibTrans2D1" presStyleIdx="1" presStyleCnt="2"/>
      <dgm:spPr/>
      <dgm:t>
        <a:bodyPr/>
        <a:lstStyle/>
        <a:p>
          <a:endParaRPr lang="zh-CN" altLang="en-US"/>
        </a:p>
      </dgm:t>
    </dgm:pt>
    <dgm:pt modelId="{C1840406-A6F6-451B-B1F6-A1875EAF12F5}" type="pres">
      <dgm:prSet presAssocID="{691E92A0-FCCF-49E4-A91A-74100355B01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D40F9F8-8D5C-447C-9359-5820D4228E77}" type="presOf" srcId="{608F6B91-7946-499B-B140-F4A4AA527EA9}" destId="{26A57B29-1083-4A7A-94C2-A469F70D4839}" srcOrd="1" destOrd="0" presId="urn:microsoft.com/office/officeart/2005/8/layout/process1"/>
    <dgm:cxn modelId="{CA2C5C79-D21E-41D9-BE67-3B29998FA084}" srcId="{6F42FEA3-8105-421D-8E80-F559A4882494}" destId="{691E92A0-FCCF-49E4-A91A-74100355B01D}" srcOrd="2" destOrd="0" parTransId="{9AABFBC6-1CE3-4E93-8958-A4BF022982AC}" sibTransId="{FEFA837D-B16F-4F2B-BA9F-5ABD2FF3C7FB}"/>
    <dgm:cxn modelId="{E23B6360-5B77-46AB-B79E-AD511F462A78}" type="presOf" srcId="{D4B383AA-9F47-478B-AF38-12091606B149}" destId="{351A8054-0B7E-4077-A963-A8C74EC202EF}" srcOrd="0" destOrd="0" presId="urn:microsoft.com/office/officeart/2005/8/layout/process1"/>
    <dgm:cxn modelId="{4FF91F84-36DF-488C-925B-0FA5C4BAEA5E}" srcId="{6F42FEA3-8105-421D-8E80-F559A4882494}" destId="{6C27B48F-9794-4006-A785-ABD7FE54DBAD}" srcOrd="1" destOrd="0" parTransId="{69250030-818E-4702-948B-CEC124C0CADA}" sibTransId="{99C25019-EC4A-4213-BBA8-5BB288D83EAA}"/>
    <dgm:cxn modelId="{1328318A-10ED-49F8-B2B3-B5F2D1CF5C44}" type="presOf" srcId="{99C25019-EC4A-4213-BBA8-5BB288D83EAA}" destId="{B4491DAB-43A9-4D23-AAD9-3F90A3D0430E}" srcOrd="1" destOrd="0" presId="urn:microsoft.com/office/officeart/2005/8/layout/process1"/>
    <dgm:cxn modelId="{180AA815-76FA-47C4-95D6-63C53C6AAE52}" type="presOf" srcId="{99C25019-EC4A-4213-BBA8-5BB288D83EAA}" destId="{A3182296-9F97-43CB-A837-BDB63E6FF168}" srcOrd="0" destOrd="0" presId="urn:microsoft.com/office/officeart/2005/8/layout/process1"/>
    <dgm:cxn modelId="{243FE828-3915-4EB4-BD35-096F5E06F1DB}" type="presOf" srcId="{608F6B91-7946-499B-B140-F4A4AA527EA9}" destId="{D91E418B-51CB-44DA-9308-8D9C57EEF508}" srcOrd="0" destOrd="0" presId="urn:microsoft.com/office/officeart/2005/8/layout/process1"/>
    <dgm:cxn modelId="{78B5CDE9-2511-42C2-8567-F1D4F9D64522}" srcId="{6F42FEA3-8105-421D-8E80-F559A4882494}" destId="{D4B383AA-9F47-478B-AF38-12091606B149}" srcOrd="0" destOrd="0" parTransId="{2BCBA253-48FB-4B78-9E06-1C50B1F06222}" sibTransId="{608F6B91-7946-499B-B140-F4A4AA527EA9}"/>
    <dgm:cxn modelId="{952685D9-AD3E-4DEC-AD87-9B9264B59FEA}" type="presOf" srcId="{6F42FEA3-8105-421D-8E80-F559A4882494}" destId="{2D8147D5-4E43-43E5-B4A7-FF6F7A010FFC}" srcOrd="0" destOrd="0" presId="urn:microsoft.com/office/officeart/2005/8/layout/process1"/>
    <dgm:cxn modelId="{E762BCC0-86AE-4A42-A594-9B1B74FD3A9D}" type="presOf" srcId="{691E92A0-FCCF-49E4-A91A-74100355B01D}" destId="{C1840406-A6F6-451B-B1F6-A1875EAF12F5}" srcOrd="0" destOrd="0" presId="urn:microsoft.com/office/officeart/2005/8/layout/process1"/>
    <dgm:cxn modelId="{207723C1-1641-4C61-90F9-2AAE51D28439}" type="presOf" srcId="{6C27B48F-9794-4006-A785-ABD7FE54DBAD}" destId="{01E5DAAF-172F-4373-9D08-A4D355EA962B}" srcOrd="0" destOrd="0" presId="urn:microsoft.com/office/officeart/2005/8/layout/process1"/>
    <dgm:cxn modelId="{0E3BBF17-288D-458D-AB67-6C2845B7F072}" type="presParOf" srcId="{2D8147D5-4E43-43E5-B4A7-FF6F7A010FFC}" destId="{351A8054-0B7E-4077-A963-A8C74EC202EF}" srcOrd="0" destOrd="0" presId="urn:microsoft.com/office/officeart/2005/8/layout/process1"/>
    <dgm:cxn modelId="{788A2BA7-5835-4E0B-B07C-5A40B2641719}" type="presParOf" srcId="{2D8147D5-4E43-43E5-B4A7-FF6F7A010FFC}" destId="{D91E418B-51CB-44DA-9308-8D9C57EEF508}" srcOrd="1" destOrd="0" presId="urn:microsoft.com/office/officeart/2005/8/layout/process1"/>
    <dgm:cxn modelId="{AF71FF3D-59C6-498F-BBDC-A40B2F181702}" type="presParOf" srcId="{D91E418B-51CB-44DA-9308-8D9C57EEF508}" destId="{26A57B29-1083-4A7A-94C2-A469F70D4839}" srcOrd="0" destOrd="0" presId="urn:microsoft.com/office/officeart/2005/8/layout/process1"/>
    <dgm:cxn modelId="{CC2FF0FF-10BC-4D8D-A944-046A65D4924D}" type="presParOf" srcId="{2D8147D5-4E43-43E5-B4A7-FF6F7A010FFC}" destId="{01E5DAAF-172F-4373-9D08-A4D355EA962B}" srcOrd="2" destOrd="0" presId="urn:microsoft.com/office/officeart/2005/8/layout/process1"/>
    <dgm:cxn modelId="{CC9B84C3-6A85-473D-8015-043C1A4BEAA4}" type="presParOf" srcId="{2D8147D5-4E43-43E5-B4A7-FF6F7A010FFC}" destId="{A3182296-9F97-43CB-A837-BDB63E6FF168}" srcOrd="3" destOrd="0" presId="urn:microsoft.com/office/officeart/2005/8/layout/process1"/>
    <dgm:cxn modelId="{7F2F8D9E-BB74-4C50-8547-BACFE67B7450}" type="presParOf" srcId="{A3182296-9F97-43CB-A837-BDB63E6FF168}" destId="{B4491DAB-43A9-4D23-AAD9-3F90A3D0430E}" srcOrd="0" destOrd="0" presId="urn:microsoft.com/office/officeart/2005/8/layout/process1"/>
    <dgm:cxn modelId="{B74C8394-C79C-46A0-87CB-C73CF5044D8D}" type="presParOf" srcId="{2D8147D5-4E43-43E5-B4A7-FF6F7A010FFC}" destId="{C1840406-A6F6-451B-B1F6-A1875EAF12F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3DCE37-0031-47B4-9633-28B912F2C054}" type="doc">
      <dgm:prSet loTypeId="urn:microsoft.com/office/officeart/2005/8/layout/chevron1" loCatId="process" qsTypeId="urn:microsoft.com/office/officeart/2005/8/quickstyle/simple1#5" qsCatId="simple" csTypeId="urn:microsoft.com/office/officeart/2005/8/colors/accent1_2#5" csCatId="accent1" phldr="1"/>
      <dgm:spPr/>
    </dgm:pt>
    <dgm:pt modelId="{D1C5FEE2-61B7-4C29-8F16-284858391DF6}">
      <dgm:prSet phldrT="[文本]"/>
      <dgm:spPr/>
      <dgm:t>
        <a:bodyPr/>
        <a:lstStyle/>
        <a:p>
          <a:r>
            <a:rPr lang="zh-CN" altLang="en-US" b="1" dirty="0" smtClean="0"/>
            <a:t>课堂</a:t>
          </a:r>
          <a:endParaRPr lang="en-US" altLang="zh-CN" b="1" dirty="0" smtClean="0"/>
        </a:p>
        <a:p>
          <a:r>
            <a:rPr lang="zh-CN" altLang="en-US" b="1" dirty="0" smtClean="0"/>
            <a:t>录像</a:t>
          </a:r>
          <a:endParaRPr lang="zh-CN" altLang="en-US" b="1" dirty="0"/>
        </a:p>
      </dgm:t>
    </dgm:pt>
    <dgm:pt modelId="{128FD0B2-7183-48E7-B495-4B6BAE671A76}" type="parTrans" cxnId="{6D0DA801-BB27-4EBD-A662-EFD1CB754526}">
      <dgm:prSet/>
      <dgm:spPr/>
      <dgm:t>
        <a:bodyPr/>
        <a:lstStyle/>
        <a:p>
          <a:endParaRPr lang="zh-CN" altLang="en-US"/>
        </a:p>
      </dgm:t>
    </dgm:pt>
    <dgm:pt modelId="{4ADD8441-3A06-4C97-803B-79152CDFB4BD}" type="sibTrans" cxnId="{6D0DA801-BB27-4EBD-A662-EFD1CB754526}">
      <dgm:prSet/>
      <dgm:spPr/>
      <dgm:t>
        <a:bodyPr/>
        <a:lstStyle/>
        <a:p>
          <a:endParaRPr lang="zh-CN" altLang="en-US"/>
        </a:p>
      </dgm:t>
    </dgm:pt>
    <dgm:pt modelId="{166D2550-8BD5-435F-901E-5E0C1A4ADEFE}">
      <dgm:prSet phldrT="[文本]"/>
      <dgm:spPr/>
      <dgm:t>
        <a:bodyPr/>
        <a:lstStyle/>
        <a:p>
          <a:r>
            <a:rPr lang="zh-CN" altLang="en-US" b="1" dirty="0" smtClean="0"/>
            <a:t>课堂绩效分析</a:t>
          </a:r>
          <a:endParaRPr lang="zh-CN" altLang="en-US" b="1" dirty="0"/>
        </a:p>
      </dgm:t>
    </dgm:pt>
    <dgm:pt modelId="{A1FAE1C3-08EF-431F-896E-D8B938B3DCBB}" type="parTrans" cxnId="{C1991171-A67A-434C-8B21-725C6401EE42}">
      <dgm:prSet/>
      <dgm:spPr/>
      <dgm:t>
        <a:bodyPr/>
        <a:lstStyle/>
        <a:p>
          <a:endParaRPr lang="zh-CN" altLang="en-US"/>
        </a:p>
      </dgm:t>
    </dgm:pt>
    <dgm:pt modelId="{806CCED1-6A4D-4ED6-B98E-D3CDDCBC4A40}" type="sibTrans" cxnId="{C1991171-A67A-434C-8B21-725C6401EE42}">
      <dgm:prSet/>
      <dgm:spPr/>
      <dgm:t>
        <a:bodyPr/>
        <a:lstStyle/>
        <a:p>
          <a:endParaRPr lang="zh-CN" altLang="en-US"/>
        </a:p>
      </dgm:t>
    </dgm:pt>
    <dgm:pt modelId="{A5D24505-DF91-43F0-AAD3-CEE8E43CB032}">
      <dgm:prSet phldrT="[文本]"/>
      <dgm:spPr/>
      <dgm:t>
        <a:bodyPr/>
        <a:lstStyle/>
        <a:p>
          <a:r>
            <a:rPr lang="zh-CN" altLang="en-US" b="1" dirty="0" smtClean="0"/>
            <a:t>反思</a:t>
          </a:r>
          <a:endParaRPr lang="zh-CN" altLang="en-US" b="1" dirty="0"/>
        </a:p>
      </dgm:t>
    </dgm:pt>
    <dgm:pt modelId="{B77A9C36-C069-4A37-A0B9-324689861C77}" type="parTrans" cxnId="{FDEBB452-9E86-4287-8032-6054176D6118}">
      <dgm:prSet/>
      <dgm:spPr/>
      <dgm:t>
        <a:bodyPr/>
        <a:lstStyle/>
        <a:p>
          <a:endParaRPr lang="zh-CN" altLang="en-US"/>
        </a:p>
      </dgm:t>
    </dgm:pt>
    <dgm:pt modelId="{249B4049-B6D7-4043-9AB1-62ED0018319B}" type="sibTrans" cxnId="{FDEBB452-9E86-4287-8032-6054176D6118}">
      <dgm:prSet/>
      <dgm:spPr/>
      <dgm:t>
        <a:bodyPr/>
        <a:lstStyle/>
        <a:p>
          <a:endParaRPr lang="zh-CN" altLang="en-US"/>
        </a:p>
      </dgm:t>
    </dgm:pt>
    <dgm:pt modelId="{A6BB96E7-929C-4F61-A06D-F9148047F782}">
      <dgm:prSet phldrT="[文本]"/>
      <dgm:spPr/>
      <dgm:t>
        <a:bodyPr/>
        <a:lstStyle/>
        <a:p>
          <a:r>
            <a:rPr lang="zh-CN" altLang="en-US" b="1" dirty="0" smtClean="0"/>
            <a:t>教学行为改善</a:t>
          </a:r>
          <a:endParaRPr lang="zh-CN" altLang="en-US" b="1" dirty="0"/>
        </a:p>
      </dgm:t>
    </dgm:pt>
    <dgm:pt modelId="{43753573-48AF-4070-B02F-3F025A428246}" type="parTrans" cxnId="{717D2B68-D414-42AC-8D31-2DB5C631010E}">
      <dgm:prSet/>
      <dgm:spPr/>
      <dgm:t>
        <a:bodyPr/>
        <a:lstStyle/>
        <a:p>
          <a:endParaRPr lang="zh-CN" altLang="en-US"/>
        </a:p>
      </dgm:t>
    </dgm:pt>
    <dgm:pt modelId="{6EF49C74-C18E-41A1-A584-E851E6846ACF}" type="sibTrans" cxnId="{717D2B68-D414-42AC-8D31-2DB5C631010E}">
      <dgm:prSet/>
      <dgm:spPr/>
      <dgm:t>
        <a:bodyPr/>
        <a:lstStyle/>
        <a:p>
          <a:endParaRPr lang="zh-CN" altLang="en-US"/>
        </a:p>
      </dgm:t>
    </dgm:pt>
    <dgm:pt modelId="{376EC015-986E-4D8B-B6EE-E81C1C32444A}" type="pres">
      <dgm:prSet presAssocID="{253DCE37-0031-47B4-9633-28B912F2C054}" presName="Name0" presStyleCnt="0">
        <dgm:presLayoutVars>
          <dgm:dir/>
          <dgm:animLvl val="lvl"/>
          <dgm:resizeHandles val="exact"/>
        </dgm:presLayoutVars>
      </dgm:prSet>
      <dgm:spPr/>
    </dgm:pt>
    <dgm:pt modelId="{2B7DAA0C-C017-4039-BAA9-C2AC75CD052E}" type="pres">
      <dgm:prSet presAssocID="{D1C5FEE2-61B7-4C29-8F16-284858391DF6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4EE25C3-855D-4BA0-AA3D-632F65A1E432}" type="pres">
      <dgm:prSet presAssocID="{4ADD8441-3A06-4C97-803B-79152CDFB4BD}" presName="parTxOnlySpace" presStyleCnt="0"/>
      <dgm:spPr/>
    </dgm:pt>
    <dgm:pt modelId="{B03DB0AF-E5B1-47E8-A1EE-C93F6A4C4CC6}" type="pres">
      <dgm:prSet presAssocID="{166D2550-8BD5-435F-901E-5E0C1A4ADEFE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5B8F83E-C5B4-48A8-AAAF-0FDEFF01E3DA}" type="pres">
      <dgm:prSet presAssocID="{806CCED1-6A4D-4ED6-B98E-D3CDDCBC4A40}" presName="parTxOnlySpace" presStyleCnt="0"/>
      <dgm:spPr/>
    </dgm:pt>
    <dgm:pt modelId="{87F07625-B4F1-4222-8085-401735E5AB79}" type="pres">
      <dgm:prSet presAssocID="{A5D24505-DF91-43F0-AAD3-CEE8E43CB032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C4033EE-27AF-4B2F-9AC7-5382AD1FDF61}" type="pres">
      <dgm:prSet presAssocID="{249B4049-B6D7-4043-9AB1-62ED0018319B}" presName="parTxOnlySpace" presStyleCnt="0"/>
      <dgm:spPr/>
    </dgm:pt>
    <dgm:pt modelId="{5C891228-DF9A-4230-A41F-77643BA1D4CC}" type="pres">
      <dgm:prSet presAssocID="{A6BB96E7-929C-4F61-A06D-F9148047F782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CC490DC-41E6-4C09-9310-952FEF5BB291}" type="presOf" srcId="{A6BB96E7-929C-4F61-A06D-F9148047F782}" destId="{5C891228-DF9A-4230-A41F-77643BA1D4CC}" srcOrd="0" destOrd="0" presId="urn:microsoft.com/office/officeart/2005/8/layout/chevron1"/>
    <dgm:cxn modelId="{A2621BBE-59DC-4EF8-8721-2F92404D6504}" type="presOf" srcId="{D1C5FEE2-61B7-4C29-8F16-284858391DF6}" destId="{2B7DAA0C-C017-4039-BAA9-C2AC75CD052E}" srcOrd="0" destOrd="0" presId="urn:microsoft.com/office/officeart/2005/8/layout/chevron1"/>
    <dgm:cxn modelId="{0FD93D45-3D5A-4986-9B1E-83AC1A1C5A4B}" type="presOf" srcId="{A5D24505-DF91-43F0-AAD3-CEE8E43CB032}" destId="{87F07625-B4F1-4222-8085-401735E5AB79}" srcOrd="0" destOrd="0" presId="urn:microsoft.com/office/officeart/2005/8/layout/chevron1"/>
    <dgm:cxn modelId="{6D0DA801-BB27-4EBD-A662-EFD1CB754526}" srcId="{253DCE37-0031-47B4-9633-28B912F2C054}" destId="{D1C5FEE2-61B7-4C29-8F16-284858391DF6}" srcOrd="0" destOrd="0" parTransId="{128FD0B2-7183-48E7-B495-4B6BAE671A76}" sibTransId="{4ADD8441-3A06-4C97-803B-79152CDFB4BD}"/>
    <dgm:cxn modelId="{FAD390D5-F7B7-4430-86D2-E9E16F96E3C7}" type="presOf" srcId="{253DCE37-0031-47B4-9633-28B912F2C054}" destId="{376EC015-986E-4D8B-B6EE-E81C1C32444A}" srcOrd="0" destOrd="0" presId="urn:microsoft.com/office/officeart/2005/8/layout/chevron1"/>
    <dgm:cxn modelId="{CA27BB5B-9DAC-40D3-B0C7-B8071B822CF9}" type="presOf" srcId="{166D2550-8BD5-435F-901E-5E0C1A4ADEFE}" destId="{B03DB0AF-E5B1-47E8-A1EE-C93F6A4C4CC6}" srcOrd="0" destOrd="0" presId="urn:microsoft.com/office/officeart/2005/8/layout/chevron1"/>
    <dgm:cxn modelId="{717D2B68-D414-42AC-8D31-2DB5C631010E}" srcId="{253DCE37-0031-47B4-9633-28B912F2C054}" destId="{A6BB96E7-929C-4F61-A06D-F9148047F782}" srcOrd="3" destOrd="0" parTransId="{43753573-48AF-4070-B02F-3F025A428246}" sibTransId="{6EF49C74-C18E-41A1-A584-E851E6846ACF}"/>
    <dgm:cxn modelId="{FDEBB452-9E86-4287-8032-6054176D6118}" srcId="{253DCE37-0031-47B4-9633-28B912F2C054}" destId="{A5D24505-DF91-43F0-AAD3-CEE8E43CB032}" srcOrd="2" destOrd="0" parTransId="{B77A9C36-C069-4A37-A0B9-324689861C77}" sibTransId="{249B4049-B6D7-4043-9AB1-62ED0018319B}"/>
    <dgm:cxn modelId="{C1991171-A67A-434C-8B21-725C6401EE42}" srcId="{253DCE37-0031-47B4-9633-28B912F2C054}" destId="{166D2550-8BD5-435F-901E-5E0C1A4ADEFE}" srcOrd="1" destOrd="0" parTransId="{A1FAE1C3-08EF-431F-896E-D8B938B3DCBB}" sibTransId="{806CCED1-6A4D-4ED6-B98E-D3CDDCBC4A40}"/>
    <dgm:cxn modelId="{D2721F7E-034C-42A8-B9E0-0B46452380B0}" type="presParOf" srcId="{376EC015-986E-4D8B-B6EE-E81C1C32444A}" destId="{2B7DAA0C-C017-4039-BAA9-C2AC75CD052E}" srcOrd="0" destOrd="0" presId="urn:microsoft.com/office/officeart/2005/8/layout/chevron1"/>
    <dgm:cxn modelId="{9CA1E64F-2531-4028-839D-0CC65CA80521}" type="presParOf" srcId="{376EC015-986E-4D8B-B6EE-E81C1C32444A}" destId="{34EE25C3-855D-4BA0-AA3D-632F65A1E432}" srcOrd="1" destOrd="0" presId="urn:microsoft.com/office/officeart/2005/8/layout/chevron1"/>
    <dgm:cxn modelId="{7F37E854-70EF-44A8-91CD-31E690B133E1}" type="presParOf" srcId="{376EC015-986E-4D8B-B6EE-E81C1C32444A}" destId="{B03DB0AF-E5B1-47E8-A1EE-C93F6A4C4CC6}" srcOrd="2" destOrd="0" presId="urn:microsoft.com/office/officeart/2005/8/layout/chevron1"/>
    <dgm:cxn modelId="{09AA2703-A240-445C-B031-98CC11761DE1}" type="presParOf" srcId="{376EC015-986E-4D8B-B6EE-E81C1C32444A}" destId="{B5B8F83E-C5B4-48A8-AAAF-0FDEFF01E3DA}" srcOrd="3" destOrd="0" presId="urn:microsoft.com/office/officeart/2005/8/layout/chevron1"/>
    <dgm:cxn modelId="{F3B77ECA-B955-4723-A52C-52891E5462E5}" type="presParOf" srcId="{376EC015-986E-4D8B-B6EE-E81C1C32444A}" destId="{87F07625-B4F1-4222-8085-401735E5AB79}" srcOrd="4" destOrd="0" presId="urn:microsoft.com/office/officeart/2005/8/layout/chevron1"/>
    <dgm:cxn modelId="{33E516ED-3F3D-4C0A-A58E-F82F6699F8A7}" type="presParOf" srcId="{376EC015-986E-4D8B-B6EE-E81C1C32444A}" destId="{EC4033EE-27AF-4B2F-9AC7-5382AD1FDF61}" srcOrd="5" destOrd="0" presId="urn:microsoft.com/office/officeart/2005/8/layout/chevron1"/>
    <dgm:cxn modelId="{913A539E-9DC1-47AE-85A3-13DB8A44DB5A}" type="presParOf" srcId="{376EC015-986E-4D8B-B6EE-E81C1C32444A}" destId="{5C891228-DF9A-4230-A41F-77643BA1D4CC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2D168F-6547-4535-97AC-A85D22C1A2B7}">
      <dsp:nvSpPr>
        <dsp:cNvPr id="0" name=""/>
        <dsp:cNvSpPr/>
      </dsp:nvSpPr>
      <dsp:spPr>
        <a:xfrm>
          <a:off x="-2488687" y="-426086"/>
          <a:ext cx="3298023" cy="3298023"/>
        </a:xfrm>
        <a:prstGeom prst="blockArc">
          <a:avLst>
            <a:gd name="adj1" fmla="val 18900000"/>
            <a:gd name="adj2" fmla="val 2700000"/>
            <a:gd name="adj3" fmla="val 655"/>
          </a:avLst>
        </a:pr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B52D7C-349F-424B-86CB-FD707EDACEC1}">
      <dsp:nvSpPr>
        <dsp:cNvPr id="0" name=""/>
        <dsp:cNvSpPr/>
      </dsp:nvSpPr>
      <dsp:spPr>
        <a:xfrm>
          <a:off x="874490" y="363263"/>
          <a:ext cx="6661993" cy="69873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4618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了解</a:t>
          </a:r>
          <a:r>
            <a:rPr lang="zh-CN" sz="2000" b="1" kern="1200" dirty="0" smtClean="0"/>
            <a:t>教育信息化背景下教师专业发展的途径和策略</a:t>
          </a:r>
          <a:endParaRPr lang="zh-CN" altLang="en-US" sz="2000" b="1" kern="1200" dirty="0"/>
        </a:p>
      </dsp:txBody>
      <dsp:txXfrm>
        <a:off x="874490" y="363263"/>
        <a:ext cx="6661993" cy="698730"/>
      </dsp:txXfrm>
    </dsp:sp>
    <dsp:sp modelId="{8BE52B16-011D-47C4-A756-14AFEFB612CF}">
      <dsp:nvSpPr>
        <dsp:cNvPr id="0" name=""/>
        <dsp:cNvSpPr/>
      </dsp:nvSpPr>
      <dsp:spPr>
        <a:xfrm>
          <a:off x="271078" y="262072"/>
          <a:ext cx="873413" cy="8734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19EAE31-42FE-4920-898D-BB61A3F075B9}">
      <dsp:nvSpPr>
        <dsp:cNvPr id="0" name=""/>
        <dsp:cNvSpPr/>
      </dsp:nvSpPr>
      <dsp:spPr>
        <a:xfrm>
          <a:off x="897382" y="1428687"/>
          <a:ext cx="4850584" cy="69873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4618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2000" b="1" kern="1200" dirty="0" smtClean="0"/>
            <a:t>能够制定自己的教师专业发展计划</a:t>
          </a:r>
          <a:endParaRPr lang="zh-CN" altLang="en-US" sz="2000" b="1" kern="1200" dirty="0"/>
        </a:p>
      </dsp:txBody>
      <dsp:txXfrm>
        <a:off x="897382" y="1428687"/>
        <a:ext cx="4850584" cy="698730"/>
      </dsp:txXfrm>
    </dsp:sp>
    <dsp:sp modelId="{BD66AF70-ADA7-46C6-8C33-BC44FEE34F0D}">
      <dsp:nvSpPr>
        <dsp:cNvPr id="0" name=""/>
        <dsp:cNvSpPr/>
      </dsp:nvSpPr>
      <dsp:spPr>
        <a:xfrm>
          <a:off x="271078" y="1310364"/>
          <a:ext cx="873413" cy="8734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AB625C-2C50-4C82-8EFC-686727A95D8C}">
      <dsp:nvSpPr>
        <dsp:cNvPr id="0" name=""/>
        <dsp:cNvSpPr/>
      </dsp:nvSpPr>
      <dsp:spPr>
        <a:xfrm>
          <a:off x="3990750" y="2517378"/>
          <a:ext cx="1655750" cy="393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8494"/>
              </a:lnTo>
              <a:lnTo>
                <a:pt x="1655750" y="268494"/>
              </a:lnTo>
              <a:lnTo>
                <a:pt x="1655750" y="393993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4180AD-3FD0-41F9-BC8D-0DD84D98170D}">
      <dsp:nvSpPr>
        <dsp:cNvPr id="0" name=""/>
        <dsp:cNvSpPr/>
      </dsp:nvSpPr>
      <dsp:spPr>
        <a:xfrm>
          <a:off x="3945030" y="2517378"/>
          <a:ext cx="91440" cy="3939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993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34F50-BB9D-4953-A779-D36C7BCFA01E}">
      <dsp:nvSpPr>
        <dsp:cNvPr id="0" name=""/>
        <dsp:cNvSpPr/>
      </dsp:nvSpPr>
      <dsp:spPr>
        <a:xfrm>
          <a:off x="2335000" y="2517378"/>
          <a:ext cx="1655750" cy="393993"/>
        </a:xfrm>
        <a:custGeom>
          <a:avLst/>
          <a:gdLst/>
          <a:ahLst/>
          <a:cxnLst/>
          <a:rect l="0" t="0" r="0" b="0"/>
          <a:pathLst>
            <a:path>
              <a:moveTo>
                <a:pt x="1655750" y="0"/>
              </a:moveTo>
              <a:lnTo>
                <a:pt x="1655750" y="268494"/>
              </a:lnTo>
              <a:lnTo>
                <a:pt x="0" y="268494"/>
              </a:lnTo>
              <a:lnTo>
                <a:pt x="0" y="393993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B3CEFC-C2C8-4278-B22E-009CCDEE518B}">
      <dsp:nvSpPr>
        <dsp:cNvPr id="0" name=""/>
        <dsp:cNvSpPr/>
      </dsp:nvSpPr>
      <dsp:spPr>
        <a:xfrm>
          <a:off x="2335000" y="1263147"/>
          <a:ext cx="1655750" cy="393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8494"/>
              </a:lnTo>
              <a:lnTo>
                <a:pt x="1655750" y="268494"/>
              </a:lnTo>
              <a:lnTo>
                <a:pt x="1655750" y="393993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B96F5D-E63C-406E-8F7E-89B1A4AC510F}">
      <dsp:nvSpPr>
        <dsp:cNvPr id="0" name=""/>
        <dsp:cNvSpPr/>
      </dsp:nvSpPr>
      <dsp:spPr>
        <a:xfrm>
          <a:off x="633529" y="2517378"/>
          <a:ext cx="91440" cy="3939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993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9412E2-88F9-4B89-B837-64E16CC40C9D}">
      <dsp:nvSpPr>
        <dsp:cNvPr id="0" name=""/>
        <dsp:cNvSpPr/>
      </dsp:nvSpPr>
      <dsp:spPr>
        <a:xfrm>
          <a:off x="679249" y="1263147"/>
          <a:ext cx="1655750" cy="393993"/>
        </a:xfrm>
        <a:custGeom>
          <a:avLst/>
          <a:gdLst/>
          <a:ahLst/>
          <a:cxnLst/>
          <a:rect l="0" t="0" r="0" b="0"/>
          <a:pathLst>
            <a:path>
              <a:moveTo>
                <a:pt x="1655750" y="0"/>
              </a:moveTo>
              <a:lnTo>
                <a:pt x="1655750" y="268494"/>
              </a:lnTo>
              <a:lnTo>
                <a:pt x="0" y="268494"/>
              </a:lnTo>
              <a:lnTo>
                <a:pt x="0" y="393993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F621FF-1661-4318-8F6E-294D8552DA5B}">
      <dsp:nvSpPr>
        <dsp:cNvPr id="0" name=""/>
        <dsp:cNvSpPr/>
      </dsp:nvSpPr>
      <dsp:spPr>
        <a:xfrm>
          <a:off x="1657647" y="402909"/>
          <a:ext cx="1354704" cy="8602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399664-D88E-4B4E-B00C-DB6C51B2AA14}">
      <dsp:nvSpPr>
        <dsp:cNvPr id="0" name=""/>
        <dsp:cNvSpPr/>
      </dsp:nvSpPr>
      <dsp:spPr>
        <a:xfrm>
          <a:off x="1808170" y="545906"/>
          <a:ext cx="1354704" cy="8602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教师网络研修平台</a:t>
          </a:r>
          <a:endParaRPr lang="zh-CN" altLang="en-US" sz="1800" kern="1200" dirty="0"/>
        </a:p>
      </dsp:txBody>
      <dsp:txXfrm>
        <a:off x="1833365" y="571101"/>
        <a:ext cx="1304314" cy="809847"/>
      </dsp:txXfrm>
    </dsp:sp>
    <dsp:sp modelId="{D2266C5A-A0E0-4732-AFF4-1E2C1C124568}">
      <dsp:nvSpPr>
        <dsp:cNvPr id="0" name=""/>
        <dsp:cNvSpPr/>
      </dsp:nvSpPr>
      <dsp:spPr>
        <a:xfrm>
          <a:off x="1897" y="1657140"/>
          <a:ext cx="1354704" cy="8602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C7B568-FD2F-4E5D-93F6-94A41AC3A952}">
      <dsp:nvSpPr>
        <dsp:cNvPr id="0" name=""/>
        <dsp:cNvSpPr/>
      </dsp:nvSpPr>
      <dsp:spPr>
        <a:xfrm>
          <a:off x="152420" y="1800137"/>
          <a:ext cx="1354704" cy="8602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技术人员</a:t>
          </a:r>
          <a:endParaRPr lang="zh-CN" altLang="en-US" sz="1800" kern="1200" dirty="0"/>
        </a:p>
      </dsp:txBody>
      <dsp:txXfrm>
        <a:off x="177615" y="1825332"/>
        <a:ext cx="1304314" cy="809847"/>
      </dsp:txXfrm>
    </dsp:sp>
    <dsp:sp modelId="{53F2AD57-6B56-4E57-A842-19432DEEA569}">
      <dsp:nvSpPr>
        <dsp:cNvPr id="0" name=""/>
        <dsp:cNvSpPr/>
      </dsp:nvSpPr>
      <dsp:spPr>
        <a:xfrm>
          <a:off x="1897" y="2911371"/>
          <a:ext cx="1354704" cy="8602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CCCB3B-014A-4B05-B1EF-1E455B1FD30D}">
      <dsp:nvSpPr>
        <dsp:cNvPr id="0" name=""/>
        <dsp:cNvSpPr/>
      </dsp:nvSpPr>
      <dsp:spPr>
        <a:xfrm>
          <a:off x="152420" y="3054368"/>
          <a:ext cx="1354704" cy="8602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上传优秀课例、讲座</a:t>
          </a:r>
          <a:endParaRPr lang="zh-CN" altLang="en-US" sz="1800" kern="1200" dirty="0"/>
        </a:p>
      </dsp:txBody>
      <dsp:txXfrm>
        <a:off x="177615" y="3079563"/>
        <a:ext cx="1304314" cy="809847"/>
      </dsp:txXfrm>
    </dsp:sp>
    <dsp:sp modelId="{7F951056-8D1F-45EA-9FB9-6DF8DFCD8625}">
      <dsp:nvSpPr>
        <dsp:cNvPr id="0" name=""/>
        <dsp:cNvSpPr/>
      </dsp:nvSpPr>
      <dsp:spPr>
        <a:xfrm>
          <a:off x="3313398" y="1657140"/>
          <a:ext cx="1354704" cy="8602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52DE80-4A6E-42D6-9DFA-F3F7E5CB74A3}">
      <dsp:nvSpPr>
        <dsp:cNvPr id="0" name=""/>
        <dsp:cNvSpPr/>
      </dsp:nvSpPr>
      <dsp:spPr>
        <a:xfrm>
          <a:off x="3463921" y="1800137"/>
          <a:ext cx="1354704" cy="8602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教师</a:t>
          </a:r>
          <a:endParaRPr lang="zh-CN" altLang="en-US" sz="1800" kern="1200" dirty="0"/>
        </a:p>
      </dsp:txBody>
      <dsp:txXfrm>
        <a:off x="3489116" y="1825332"/>
        <a:ext cx="1304314" cy="809847"/>
      </dsp:txXfrm>
    </dsp:sp>
    <dsp:sp modelId="{6A1F7A75-2094-431E-B227-C71F93DDF358}">
      <dsp:nvSpPr>
        <dsp:cNvPr id="0" name=""/>
        <dsp:cNvSpPr/>
      </dsp:nvSpPr>
      <dsp:spPr>
        <a:xfrm>
          <a:off x="1657647" y="2911371"/>
          <a:ext cx="1354704" cy="8602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7B48D0-C8A5-4755-8406-39D3B8871700}">
      <dsp:nvSpPr>
        <dsp:cNvPr id="0" name=""/>
        <dsp:cNvSpPr/>
      </dsp:nvSpPr>
      <dsp:spPr>
        <a:xfrm>
          <a:off x="1808170" y="3054368"/>
          <a:ext cx="1354704" cy="8602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登录网站进行学习</a:t>
          </a:r>
          <a:endParaRPr lang="zh-CN" altLang="en-US" sz="1800" kern="1200" dirty="0"/>
        </a:p>
      </dsp:txBody>
      <dsp:txXfrm>
        <a:off x="1833365" y="3079563"/>
        <a:ext cx="1304314" cy="809847"/>
      </dsp:txXfrm>
    </dsp:sp>
    <dsp:sp modelId="{F4CA5E98-1CAB-4506-95F4-0D36F2AD72A5}">
      <dsp:nvSpPr>
        <dsp:cNvPr id="0" name=""/>
        <dsp:cNvSpPr/>
      </dsp:nvSpPr>
      <dsp:spPr>
        <a:xfrm>
          <a:off x="3313398" y="2911371"/>
          <a:ext cx="1354704" cy="8602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2B581F-785F-46CC-A80C-459A185E1792}">
      <dsp:nvSpPr>
        <dsp:cNvPr id="0" name=""/>
        <dsp:cNvSpPr/>
      </dsp:nvSpPr>
      <dsp:spPr>
        <a:xfrm>
          <a:off x="3463921" y="3054368"/>
          <a:ext cx="1354704" cy="8602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专家引领</a:t>
          </a:r>
          <a:endParaRPr lang="zh-CN" altLang="en-US" sz="1800" kern="1200" dirty="0"/>
        </a:p>
      </dsp:txBody>
      <dsp:txXfrm>
        <a:off x="3489116" y="3079563"/>
        <a:ext cx="1304314" cy="809847"/>
      </dsp:txXfrm>
    </dsp:sp>
    <dsp:sp modelId="{E1A6CEFD-D8EE-419E-B2FD-1E677A6232D2}">
      <dsp:nvSpPr>
        <dsp:cNvPr id="0" name=""/>
        <dsp:cNvSpPr/>
      </dsp:nvSpPr>
      <dsp:spPr>
        <a:xfrm>
          <a:off x="4969148" y="2911371"/>
          <a:ext cx="1354704" cy="8602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C2E231-22EE-42B8-B809-525D7EBEDEE4}">
      <dsp:nvSpPr>
        <dsp:cNvPr id="0" name=""/>
        <dsp:cNvSpPr/>
      </dsp:nvSpPr>
      <dsp:spPr>
        <a:xfrm>
          <a:off x="5119671" y="3054368"/>
          <a:ext cx="1354704" cy="8602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kern="1200" dirty="0" smtClean="0"/>
            <a:t>同伴研讨</a:t>
          </a:r>
          <a:endParaRPr lang="zh-CN" altLang="en-US" sz="1800" kern="1200" dirty="0"/>
        </a:p>
      </dsp:txBody>
      <dsp:txXfrm>
        <a:off x="5144866" y="3079563"/>
        <a:ext cx="1304314" cy="8098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C381A3-8572-4330-B110-2F454DBDC2A8}">
      <dsp:nvSpPr>
        <dsp:cNvPr id="0" name=""/>
        <dsp:cNvSpPr/>
      </dsp:nvSpPr>
      <dsp:spPr>
        <a:xfrm>
          <a:off x="1601" y="0"/>
          <a:ext cx="437315" cy="4373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75A323-997D-4BF2-B13F-FC208C8D4930}">
      <dsp:nvSpPr>
        <dsp:cNvPr id="0" name=""/>
        <dsp:cNvSpPr/>
      </dsp:nvSpPr>
      <dsp:spPr>
        <a:xfrm>
          <a:off x="45332" y="43731"/>
          <a:ext cx="349852" cy="349852"/>
        </a:xfrm>
        <a:prstGeom prst="chord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002E61-9A75-4D5D-9A54-63A12F843B49}">
      <dsp:nvSpPr>
        <dsp:cNvPr id="0" name=""/>
        <dsp:cNvSpPr/>
      </dsp:nvSpPr>
      <dsp:spPr>
        <a:xfrm>
          <a:off x="530024" y="437315"/>
          <a:ext cx="1293726" cy="18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优秀课例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专题讨论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30024" y="437315"/>
        <a:ext cx="1293726" cy="1840371"/>
      </dsp:txXfrm>
    </dsp:sp>
    <dsp:sp modelId="{67845552-5811-4174-9AD6-31167801F758}">
      <dsp:nvSpPr>
        <dsp:cNvPr id="0" name=""/>
        <dsp:cNvSpPr/>
      </dsp:nvSpPr>
      <dsp:spPr>
        <a:xfrm>
          <a:off x="530024" y="0"/>
          <a:ext cx="1293726" cy="437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阅读</a:t>
          </a:r>
          <a:endParaRPr lang="zh-CN" altLang="en-US" sz="2400" b="1" kern="1200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30024" y="0"/>
        <a:ext cx="1293726" cy="437315"/>
      </dsp:txXfrm>
    </dsp:sp>
    <dsp:sp modelId="{2E680F6F-B499-4147-B7A8-DCAD0B1FE4C7}">
      <dsp:nvSpPr>
        <dsp:cNvPr id="0" name=""/>
        <dsp:cNvSpPr/>
      </dsp:nvSpPr>
      <dsp:spPr>
        <a:xfrm>
          <a:off x="1914858" y="0"/>
          <a:ext cx="437315" cy="4373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083FE5-96E1-4657-ABDE-CA39913E7219}">
      <dsp:nvSpPr>
        <dsp:cNvPr id="0" name=""/>
        <dsp:cNvSpPr/>
      </dsp:nvSpPr>
      <dsp:spPr>
        <a:xfrm>
          <a:off x="1958589" y="43731"/>
          <a:ext cx="349852" cy="349852"/>
        </a:xfrm>
        <a:prstGeom prst="chord">
          <a:avLst>
            <a:gd name="adj1" fmla="val 0"/>
            <a:gd name="adj2" fmla="val 10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F1F46D-A220-4CCE-86CB-2B8E12A00BC4}">
      <dsp:nvSpPr>
        <dsp:cNvPr id="0" name=""/>
        <dsp:cNvSpPr/>
      </dsp:nvSpPr>
      <dsp:spPr>
        <a:xfrm>
          <a:off x="2443281" y="437315"/>
          <a:ext cx="1293726" cy="18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撰写论文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专著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443281" y="437315"/>
        <a:ext cx="1293726" cy="1840371"/>
      </dsp:txXfrm>
    </dsp:sp>
    <dsp:sp modelId="{7B3308E7-B369-4F1D-9D00-9A08E5BC0A58}">
      <dsp:nvSpPr>
        <dsp:cNvPr id="0" name=""/>
        <dsp:cNvSpPr/>
      </dsp:nvSpPr>
      <dsp:spPr>
        <a:xfrm>
          <a:off x="2443281" y="0"/>
          <a:ext cx="1293726" cy="437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写作</a:t>
          </a:r>
          <a:endParaRPr lang="zh-CN" altLang="en-US" sz="2400" b="1" kern="1200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443281" y="0"/>
        <a:ext cx="1293726" cy="437315"/>
      </dsp:txXfrm>
    </dsp:sp>
    <dsp:sp modelId="{C56DB294-2114-4280-B96C-8373269611F7}">
      <dsp:nvSpPr>
        <dsp:cNvPr id="0" name=""/>
        <dsp:cNvSpPr/>
      </dsp:nvSpPr>
      <dsp:spPr>
        <a:xfrm>
          <a:off x="3828115" y="0"/>
          <a:ext cx="437315" cy="4373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2781C4-9582-43BB-8008-D98DCFCD5F9D}">
      <dsp:nvSpPr>
        <dsp:cNvPr id="0" name=""/>
        <dsp:cNvSpPr/>
      </dsp:nvSpPr>
      <dsp:spPr>
        <a:xfrm>
          <a:off x="3871847" y="43731"/>
          <a:ext cx="349852" cy="349852"/>
        </a:xfrm>
        <a:prstGeom prst="chord">
          <a:avLst>
            <a:gd name="adj1" fmla="val 19800000"/>
            <a:gd name="adj2" fmla="val 126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E51F1F-EADB-4A50-BB0C-B390F7CC489F}">
      <dsp:nvSpPr>
        <dsp:cNvPr id="0" name=""/>
        <dsp:cNvSpPr/>
      </dsp:nvSpPr>
      <dsp:spPr>
        <a:xfrm>
          <a:off x="4356538" y="437315"/>
          <a:ext cx="1293726" cy="18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设计</a:t>
          </a:r>
          <a:endParaRPr lang="en-US" altLang="zh-CN" sz="2000" kern="1200" dirty="0" smtClean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实施</a:t>
          </a:r>
          <a:endParaRPr lang="en-US" altLang="zh-CN" sz="2000" kern="1200" dirty="0" smtClean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教学活动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4356538" y="437315"/>
        <a:ext cx="1293726" cy="1840371"/>
      </dsp:txXfrm>
    </dsp:sp>
    <dsp:sp modelId="{7B3E4E50-82FF-4AA9-933C-C3511282EC84}">
      <dsp:nvSpPr>
        <dsp:cNvPr id="0" name=""/>
        <dsp:cNvSpPr/>
      </dsp:nvSpPr>
      <dsp:spPr>
        <a:xfrm>
          <a:off x="4356538" y="0"/>
          <a:ext cx="1293726" cy="437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实践</a:t>
          </a:r>
          <a:endParaRPr lang="zh-CN" altLang="en-US" sz="2400" b="1" kern="1200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4356538" y="0"/>
        <a:ext cx="1293726" cy="437315"/>
      </dsp:txXfrm>
    </dsp:sp>
    <dsp:sp modelId="{48755D04-4088-4F80-8552-F60EAB8865E8}">
      <dsp:nvSpPr>
        <dsp:cNvPr id="0" name=""/>
        <dsp:cNvSpPr/>
      </dsp:nvSpPr>
      <dsp:spPr>
        <a:xfrm>
          <a:off x="5741372" y="0"/>
          <a:ext cx="437315" cy="4373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E1007A-E821-4214-A6F4-78B5CD144A03}">
      <dsp:nvSpPr>
        <dsp:cNvPr id="0" name=""/>
        <dsp:cNvSpPr/>
      </dsp:nvSpPr>
      <dsp:spPr>
        <a:xfrm>
          <a:off x="5785104" y="43731"/>
          <a:ext cx="349852" cy="349852"/>
        </a:xfrm>
        <a:prstGeom prst="chord">
          <a:avLst>
            <a:gd name="adj1" fmla="val 162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DC52A8-AFCD-40C8-B7A4-B41D91C8C744}">
      <dsp:nvSpPr>
        <dsp:cNvPr id="0" name=""/>
        <dsp:cNvSpPr/>
      </dsp:nvSpPr>
      <dsp:spPr>
        <a:xfrm>
          <a:off x="6016982" y="437315"/>
          <a:ext cx="1799353" cy="1840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优化调整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新教学模式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6016982" y="437315"/>
        <a:ext cx="1799353" cy="1840371"/>
      </dsp:txXfrm>
    </dsp:sp>
    <dsp:sp modelId="{F81177DF-8606-4BC8-B106-202A7BE34B41}">
      <dsp:nvSpPr>
        <dsp:cNvPr id="0" name=""/>
        <dsp:cNvSpPr/>
      </dsp:nvSpPr>
      <dsp:spPr>
        <a:xfrm>
          <a:off x="6269796" y="0"/>
          <a:ext cx="1293726" cy="437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反思</a:t>
          </a:r>
          <a:endParaRPr lang="zh-CN" altLang="en-US" sz="2400" b="1" kern="1200" dirty="0">
            <a:solidFill>
              <a:srgbClr val="C0000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6269796" y="0"/>
        <a:ext cx="1293726" cy="4373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1A8054-0B7E-4077-A963-A8C74EC202EF}">
      <dsp:nvSpPr>
        <dsp:cNvPr id="0" name=""/>
        <dsp:cNvSpPr/>
      </dsp:nvSpPr>
      <dsp:spPr>
        <a:xfrm>
          <a:off x="99" y="1622971"/>
          <a:ext cx="1931087" cy="8727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问题选择设计</a:t>
          </a:r>
          <a:endParaRPr lang="zh-CN" altLang="en-US" sz="2000" b="1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5660" y="1648532"/>
        <a:ext cx="1879965" cy="821607"/>
      </dsp:txXfrm>
    </dsp:sp>
    <dsp:sp modelId="{D91E418B-51CB-44DA-9308-8D9C57EEF508}">
      <dsp:nvSpPr>
        <dsp:cNvPr id="0" name=""/>
        <dsp:cNvSpPr/>
      </dsp:nvSpPr>
      <dsp:spPr>
        <a:xfrm>
          <a:off x="2076642" y="1878972"/>
          <a:ext cx="308364" cy="3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500" kern="1200"/>
        </a:p>
      </dsp:txBody>
      <dsp:txXfrm>
        <a:off x="2076642" y="1951118"/>
        <a:ext cx="215855" cy="216436"/>
      </dsp:txXfrm>
    </dsp:sp>
    <dsp:sp modelId="{01E5DAAF-172F-4373-9D08-A4D355EA962B}">
      <dsp:nvSpPr>
        <dsp:cNvPr id="0" name=""/>
        <dsp:cNvSpPr/>
      </dsp:nvSpPr>
      <dsp:spPr>
        <a:xfrm>
          <a:off x="2513006" y="1622971"/>
          <a:ext cx="2019247" cy="8727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900" b="1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小组合作探究</a:t>
          </a:r>
          <a:endParaRPr lang="zh-CN" altLang="en-US" sz="1900" b="1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538567" y="1648532"/>
        <a:ext cx="1968125" cy="821607"/>
      </dsp:txXfrm>
    </dsp:sp>
    <dsp:sp modelId="{A3182296-9F97-43CB-A837-BDB63E6FF168}">
      <dsp:nvSpPr>
        <dsp:cNvPr id="0" name=""/>
        <dsp:cNvSpPr/>
      </dsp:nvSpPr>
      <dsp:spPr>
        <a:xfrm>
          <a:off x="4677709" y="1878972"/>
          <a:ext cx="308364" cy="3607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500" kern="1200"/>
        </a:p>
      </dsp:txBody>
      <dsp:txXfrm>
        <a:off x="4677709" y="1951118"/>
        <a:ext cx="215855" cy="216436"/>
      </dsp:txXfrm>
    </dsp:sp>
    <dsp:sp modelId="{C1840406-A6F6-451B-B1F6-A1875EAF12F5}">
      <dsp:nvSpPr>
        <dsp:cNvPr id="0" name=""/>
        <dsp:cNvSpPr/>
      </dsp:nvSpPr>
      <dsp:spPr>
        <a:xfrm>
          <a:off x="5114073" y="1622971"/>
          <a:ext cx="1454548" cy="8727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900" b="1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反馈评价</a:t>
          </a:r>
          <a:endParaRPr lang="zh-CN" altLang="en-US" sz="1900" b="1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139634" y="1648532"/>
        <a:ext cx="1403426" cy="8216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7DAA0C-C017-4039-BAA9-C2AC75CD052E}">
      <dsp:nvSpPr>
        <dsp:cNvPr id="0" name=""/>
        <dsp:cNvSpPr/>
      </dsp:nvSpPr>
      <dsp:spPr>
        <a:xfrm>
          <a:off x="3538" y="2130553"/>
          <a:ext cx="2059543" cy="8238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课堂</a:t>
          </a:r>
          <a:endParaRPr lang="en-US" altLang="zh-CN" sz="2100" b="1" kern="1200" dirty="0" smtClean="0"/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录像</a:t>
          </a:r>
          <a:endParaRPr lang="zh-CN" altLang="en-US" sz="2100" b="1" kern="1200" dirty="0"/>
        </a:p>
      </dsp:txBody>
      <dsp:txXfrm>
        <a:off x="415447" y="2130553"/>
        <a:ext cx="1235726" cy="823817"/>
      </dsp:txXfrm>
    </dsp:sp>
    <dsp:sp modelId="{B03DB0AF-E5B1-47E8-A1EE-C93F6A4C4CC6}">
      <dsp:nvSpPr>
        <dsp:cNvPr id="0" name=""/>
        <dsp:cNvSpPr/>
      </dsp:nvSpPr>
      <dsp:spPr>
        <a:xfrm>
          <a:off x="1857127" y="2130553"/>
          <a:ext cx="2059543" cy="8238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课堂绩效分析</a:t>
          </a:r>
          <a:endParaRPr lang="zh-CN" altLang="en-US" sz="2100" b="1" kern="1200" dirty="0"/>
        </a:p>
      </dsp:txBody>
      <dsp:txXfrm>
        <a:off x="2269036" y="2130553"/>
        <a:ext cx="1235726" cy="823817"/>
      </dsp:txXfrm>
    </dsp:sp>
    <dsp:sp modelId="{87F07625-B4F1-4222-8085-401735E5AB79}">
      <dsp:nvSpPr>
        <dsp:cNvPr id="0" name=""/>
        <dsp:cNvSpPr/>
      </dsp:nvSpPr>
      <dsp:spPr>
        <a:xfrm>
          <a:off x="3710716" y="2130553"/>
          <a:ext cx="2059543" cy="8238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反思</a:t>
          </a:r>
          <a:endParaRPr lang="zh-CN" altLang="en-US" sz="2100" b="1" kern="1200" dirty="0"/>
        </a:p>
      </dsp:txBody>
      <dsp:txXfrm>
        <a:off x="4122625" y="2130553"/>
        <a:ext cx="1235726" cy="823817"/>
      </dsp:txXfrm>
    </dsp:sp>
    <dsp:sp modelId="{5C891228-DF9A-4230-A41F-77643BA1D4CC}">
      <dsp:nvSpPr>
        <dsp:cNvPr id="0" name=""/>
        <dsp:cNvSpPr/>
      </dsp:nvSpPr>
      <dsp:spPr>
        <a:xfrm>
          <a:off x="5564305" y="2130553"/>
          <a:ext cx="2059543" cy="8238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b="1" kern="1200" dirty="0" smtClean="0"/>
            <a:t>教学行为改善</a:t>
          </a:r>
          <a:endParaRPr lang="zh-CN" altLang="en-US" sz="2100" b="1" kern="1200" dirty="0"/>
        </a:p>
      </dsp:txBody>
      <dsp:txXfrm>
        <a:off x="5976214" y="2130553"/>
        <a:ext cx="1235726" cy="8238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#1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#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srcNode" val="background"/>
                    <dgm:param type="dstNode" val="background2"/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tCtr"/>
                    <dgm:param type="bendPt" val="end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srcNode" val="background2"/>
                            <dgm:param type="dstNode" val="background3"/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srcNode" val="background3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if>
                                    <dgm:else name="Name26">
                                      <dgm:alg type="conn">
                                        <dgm:param type="srcNode" val="background4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IncreasingCircleProcess#1">
  <dgm:title val=""/>
  <dgm:desc val=""/>
  <dgm:catLst>
    <dgm:cat type="list" pri="8300"/>
    <dgm:cat type="process" pri="43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  <dgm:param type="vertAlign" val="t"/>
          <dgm:param type="horzAlign" val="ctr"/>
        </dgm:alg>
      </dgm:if>
      <dgm:else name="Name3">
        <dgm:alg type="lin">
          <dgm:param type="linDir" val="fromR"/>
          <dgm:param type="vertAlign" val="t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Child" val="65"/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h" refFor="ch" refForName="composite" op="equ" fact="0.04"/>
    </dgm:constrLst>
    <dgm:forEach name="nodesForEach" axis="ch" ptType="node" cnt="7">
      <dgm:layoutNode name="composite">
        <dgm:alg type="composite">
          <dgm:param type="ar" val="0.8"/>
        </dgm:alg>
        <dgm:choose name="Name4">
          <dgm:if name="Name5" func="var" arg="dir" op="equ" val="norm">
            <dgm:constrLst>
              <dgm:constr type="l" for="ch" forName="Child" refType="w" fact="0.29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l" for="ch" forName="Parent" refType="w" fact="0.29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l" for="ch" forName="BackAccent" refType="w" fact="0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l" for="ch" forName="Accent" refType="w" fact="0.024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if>
          <dgm:else name="Name6">
            <dgm:constrLst>
              <dgm:constr type="r" for="ch" forName="Child" refType="w" fact="0.71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r" for="ch" forName="Parent" refType="w" fact="0.71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r" for="ch" forName="BackAccent" refType="w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r" for="ch" forName="Accent" refType="w" fact="0.976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else>
        </dgm:choose>
        <dgm:layoutNode name="BackAccent" styleLbl="bgShp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Accent" styleLbl="alignNode1">
          <dgm:alg type="sp"/>
          <dgm:choose name="Name7">
            <dgm:if name="Name8" axis="precedSib" ptType="node" func="cnt" op="equ" val="0">
              <dgm:choose name="Name9">
                <dgm:if name="Name1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11" axis="followSib" ptType="node" func="cnt" op="equ" val="1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12" axis="followSib" ptType="node" func="cnt" op="equ" val="2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if name="Name13" axis="followSib" ptType="node" func="cnt" op="equ" val="3">
                  <dgm:shape xmlns:r="http://schemas.openxmlformats.org/officeDocument/2006/relationships" type="chord" r:blip="">
                    <dgm:adjLst>
                      <dgm:adj idx="1" val="30"/>
                      <dgm:adj idx="2" val="150"/>
                    </dgm:adjLst>
                  </dgm:shape>
                </dgm:if>
                <dgm:if name="Name14" axis="followSib" ptType="node" func="cnt" op="equ" val="4">
                  <dgm:shape xmlns:r="http://schemas.openxmlformats.org/officeDocument/2006/relationships" type="chord" r:blip="">
                    <dgm:adjLst>
                      <dgm:adj idx="1" val="38.8699"/>
                      <dgm:adj idx="2" val="143.1301"/>
                    </dgm:adjLst>
                  </dgm:shape>
                </dgm:if>
                <dgm:if name="Name15" axis="followSib" ptType="node" func="cnt" op="equ" val="5">
                  <dgm:shape xmlns:r="http://schemas.openxmlformats.org/officeDocument/2006/relationships" type="chord" r:blip="">
                    <dgm:adjLst>
                      <dgm:adj idx="1" val="41.8103"/>
                      <dgm:adj idx="2" val="138.1897"/>
                    </dgm:adjLst>
                  </dgm:shape>
                </dgm:if>
                <dgm:else name="Name16">
                  <dgm:shape xmlns:r="http://schemas.openxmlformats.org/officeDocument/2006/relationships" type="chord" r:blip="">
                    <dgm:adjLst>
                      <dgm:adj idx="1" val="45.5847"/>
                      <dgm:adj idx="2" val="134.4153"/>
                    </dgm:adjLst>
                  </dgm:shape>
                </dgm:else>
              </dgm:choose>
            </dgm:if>
            <dgm:if name="Name17" axis="precedSib" ptType="node" func="cnt" op="equ" val="1">
              <dgm:choose name="Name18">
                <dgm:if name="Name19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0" axis="followSib" ptType="node" func="cnt" op="equ" val="1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if name="Name21" axis="followSib" ptType="node" func="cnt" op="equ" val="2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22" axis="followSib" ptType="node" func="cnt" op="equ" val="3">
                  <dgm:shape xmlns:r="http://schemas.openxmlformats.org/officeDocument/2006/relationships" type="chord" r:blip="">
                    <dgm:adjLst>
                      <dgm:adj idx="1" val="11.537"/>
                      <dgm:adj idx="2" val="168.463"/>
                    </dgm:adjLst>
                  </dgm:shape>
                </dgm:if>
                <dgm:if name="Name23" axis="followSib" ptType="node" func="cnt" op="equ" val="4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else name="Name24">
                  <dgm:shape xmlns:r="http://schemas.openxmlformats.org/officeDocument/2006/relationships" type="chord" r:blip="">
                    <dgm:adjLst>
                      <dgm:adj idx="1" val="25.3769"/>
                      <dgm:adj idx="2" val="154.6231"/>
                    </dgm:adjLst>
                  </dgm:shape>
                </dgm:else>
              </dgm:choose>
            </dgm:if>
            <dgm:if name="Name25" axis="precedSib" ptType="node" func="cnt" op="equ" val="2">
              <dgm:choose name="Name26">
                <dgm:if name="Name27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8" axis="followSib" ptType="node" func="cnt" op="equ" val="1">
                  <dgm:shape xmlns:r="http://schemas.openxmlformats.org/officeDocument/2006/relationships" type="chord" r:blip="">
                    <dgm:adjLst>
                      <dgm:adj idx="1" val="-30"/>
                      <dgm:adj idx="2" val="-150"/>
                    </dgm:adjLst>
                  </dgm:shape>
                </dgm:if>
                <dgm:if name="Name29" axis="followSib" ptType="node" func="cnt" op="equ" val="2">
                  <dgm:shape xmlns:r="http://schemas.openxmlformats.org/officeDocument/2006/relationships" type="chord" r:blip="">
                    <dgm:adjLst>
                      <dgm:adj idx="1" val="-11.537"/>
                      <dgm:adj idx="2" val="-168.463"/>
                    </dgm:adjLst>
                  </dgm:shape>
                </dgm:if>
                <dgm:if name="Name30" axis="followSib" ptType="node" func="cnt" op="equ" val="3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else name="Name31">
                  <dgm:shape xmlns:r="http://schemas.openxmlformats.org/officeDocument/2006/relationships" type="chord" r:blip="">
                    <dgm:adjLst>
                      <dgm:adj idx="1" val="8.2133"/>
                      <dgm:adj idx="2" val="171.7867"/>
                    </dgm:adjLst>
                  </dgm:shape>
                </dgm:else>
              </dgm:choose>
            </dgm:if>
            <dgm:if name="Name32" axis="precedSib" ptType="node" func="cnt" op="equ" val="3">
              <dgm:choose name="Name33">
                <dgm:if name="Name34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35" axis="followSib" ptType="node" func="cnt" op="equ" val="1">
                  <dgm:shape xmlns:r="http://schemas.openxmlformats.org/officeDocument/2006/relationships" type="chord" r:blip="">
                    <dgm:adjLst>
                      <dgm:adj idx="1" val="-38.8699"/>
                      <dgm:adj idx="2" val="-143.1301"/>
                    </dgm:adjLst>
                  </dgm:shape>
                </dgm:if>
                <dgm:if name="Name36" axis="followSib" ptType="node" func="cnt" op="equ" val="2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else name="Name37">
                  <dgm:shape xmlns:r="http://schemas.openxmlformats.org/officeDocument/2006/relationships" type="chord" r:blip="">
                    <dgm:adjLst>
                      <dgm:adj idx="1" val="-8.2133"/>
                      <dgm:adj idx="2" val="-171.7867"/>
                    </dgm:adjLst>
                  </dgm:shape>
                </dgm:else>
              </dgm:choose>
            </dgm:if>
            <dgm:if name="Name38" axis="precedSib" ptType="node" func="cnt" op="equ" val="4">
              <dgm:choose name="Name39">
                <dgm:if name="Name4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41" axis="followSib" ptType="node" func="cnt" op="equ" val="1">
                  <dgm:shape xmlns:r="http://schemas.openxmlformats.org/officeDocument/2006/relationships" type="chord" r:blip="">
                    <dgm:adjLst>
                      <dgm:adj idx="1" val="-41.8103"/>
                      <dgm:adj idx="2" val="-138.1897"/>
                    </dgm:adjLst>
                  </dgm:shape>
                </dgm:if>
                <dgm:else name="Name42">
                  <dgm:shape xmlns:r="http://schemas.openxmlformats.org/officeDocument/2006/relationships" type="chord" r:blip="">
                    <dgm:adjLst>
                      <dgm:adj idx="1" val="-25.3769"/>
                      <dgm:adj idx="2" val="-154.6231"/>
                    </dgm:adjLst>
                  </dgm:shape>
                </dgm:else>
              </dgm:choose>
            </dgm:if>
            <dgm:if name="Name43" axis="precedSib" ptType="node" func="cnt" op="equ" val="5">
              <dgm:choose name="Name44">
                <dgm:if name="Name45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else name="Name46">
                  <dgm:shape xmlns:r="http://schemas.openxmlformats.org/officeDocument/2006/relationships" type="chord" r:blip="">
                    <dgm:adjLst>
                      <dgm:adj idx="1" val="-45.5847"/>
                      <dgm:adj idx="2" val="-134.4153"/>
                    </dgm:adjLst>
                  </dgm:shape>
                </dgm:else>
              </dgm:choose>
            </dgm:if>
            <dgm:else name="Name47">
              <dgm:shape xmlns:r="http://schemas.openxmlformats.org/officeDocument/2006/relationships" type="chord" r:blip="">
                <dgm:adjLst>
                  <dgm:adj idx="1" val="-90"/>
                  <dgm:adj idx="2" val="-90"/>
                </dgm:adjLst>
              </dgm:shape>
            </dgm:else>
          </dgm:choose>
          <dgm:presOf/>
        </dgm:layoutNode>
        <dgm:layoutNode name="Child" styleLbl="revTx">
          <dgm:varLst>
            <dgm:chMax val="0"/>
            <dgm:chPref val="0"/>
            <dgm:bulletEnabled val="1"/>
          </dgm:varLst>
          <dgm:choose name="Name48">
            <dgm:if name="Name49" func="var" arg="dir" op="equ" val="norm">
              <dgm:alg type="tx">
                <dgm:param type="parTxLTRAlign" val="l"/>
                <dgm:param type="parTxRTLAlign" val="l"/>
                <dgm:param type="txAnchorVert" val="t"/>
              </dgm:alg>
            </dgm:if>
            <dgm:else name="Name50">
              <dgm:alg type="tx">
                <dgm:param type="parTxLTRAlign" val="r"/>
                <dgm:param type="parTxRTLAlign" val="r"/>
                <dgm:param type="txAnchorVert" val="t"/>
              </dgm:alg>
            </dgm:else>
          </dgm:choose>
          <dgm:choose name="Name51">
            <dgm:if name="Name52" axis="ch" ptType="node" func="cnt" op="gte" val="1">
              <dgm:shape xmlns:r="http://schemas.openxmlformats.org/officeDocument/2006/relationships" type="rect" r:blip="">
                <dgm:adjLst/>
              </dgm:shape>
            </dgm:if>
            <dgm:else name="Name53">
              <dgm:shape xmlns:r="http://schemas.openxmlformats.org/officeDocument/2006/relationships" type="rect" r:blip="" hideGeom="1">
                <dgm:adjLst/>
              </dgm:shape>
            </dgm:else>
          </dgm:choose>
          <dgm:choose name="Name54">
            <dgm:if name="Name55" axis="ch" ptType="node" func="cnt" op="gte" val="1">
              <dgm:presOf axis="des" ptType="node"/>
            </dgm:if>
            <dgm:else name="Name56">
              <dgm:presOf/>
            </dgm:else>
          </dgm:choose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Parent" styleLbl="revTx">
          <dgm:varLst>
            <dgm:chMax val="1"/>
            <dgm:chPref val="1"/>
            <dgm:bulletEnabled val="1"/>
          </dgm:varLst>
          <dgm:choose name="Name57">
            <dgm:if name="Name58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Ch" val="b"/>
                <dgm:param type="txAnchorVert" val="b"/>
              </dgm:alg>
            </dgm:if>
            <dgm:else name="Name59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Ch" val="b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#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430AA-2910-4C62-B640-783AB9E128FE}" type="datetimeFigureOut">
              <a:rPr lang="zh-CN" altLang="en-US" smtClean="0"/>
              <a:t>2016/12/15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2DF9B7-75ED-4357-860D-80DF5D509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5833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CD72D-B50D-4953-AFA9-8D6F9D024474}" type="datetimeFigureOut">
              <a:rPr lang="zh-CN" altLang="en-US" smtClean="0"/>
              <a:t>2016/12/15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3771D-A690-4003-9407-572147949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47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3771D-A690-4003-9407-57214794944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1901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3771D-A690-4003-9407-57214794944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570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3771D-A690-4003-9407-57214794944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4362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3771D-A690-4003-9407-57214794944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804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3771D-A690-4003-9407-57214794944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531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000240" y="6522324"/>
            <a:ext cx="1146283" cy="370396"/>
          </a:xfrm>
        </p:spPr>
        <p:txBody>
          <a:bodyPr/>
          <a:lstStyle/>
          <a:p>
            <a:fld id="{FB191717-C8C6-4EC0-B2D2-E64E0C4BBB68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27840" y="6527695"/>
            <a:ext cx="76199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4E2FE-5F6C-4098-8C03-6808D1EEC1D2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对角圆角矩形 8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对角圆角矩形 9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对角圆角矩形 10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对角圆角矩形 11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 userDrawn="1"/>
        </p:nvSpPr>
        <p:spPr>
          <a:xfrm>
            <a:off x="2711887" y="100928"/>
            <a:ext cx="1415772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 userDrawn="1"/>
        </p:nvSpPr>
        <p:spPr>
          <a:xfrm>
            <a:off x="4597301" y="144473"/>
            <a:ext cx="954107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17" name="文本框 16"/>
          <p:cNvSpPr txBox="1"/>
          <p:nvPr userDrawn="1"/>
        </p:nvSpPr>
        <p:spPr>
          <a:xfrm>
            <a:off x="6087397" y="149071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19" name="直接连接符 18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等腰三角形 6"/>
          <p:cNvSpPr/>
          <p:nvPr userDrawn="1"/>
        </p:nvSpPr>
        <p:spPr>
          <a:xfrm flipV="1">
            <a:off x="3246375" y="519801"/>
            <a:ext cx="363600" cy="188223"/>
          </a:xfrm>
          <a:prstGeom prst="triangle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4293-6952-461C-8650-48A9C43B5554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24" name="对角圆角矩形 23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对角圆角矩形 24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对角圆角矩形 25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对角圆角矩形 26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 userDrawn="1"/>
        </p:nvSpPr>
        <p:spPr>
          <a:xfrm>
            <a:off x="2720596" y="135764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30" name="直接连接符 29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 userDrawn="1"/>
        </p:nvSpPr>
        <p:spPr>
          <a:xfrm>
            <a:off x="4571174" y="74801"/>
            <a:ext cx="1107996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32" name="文本框 31"/>
          <p:cNvSpPr txBox="1"/>
          <p:nvPr userDrawn="1"/>
        </p:nvSpPr>
        <p:spPr>
          <a:xfrm>
            <a:off x="6087397" y="149071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33" name="文本框 32"/>
          <p:cNvSpPr txBox="1"/>
          <p:nvPr userDrawn="1"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34" name="直接连接符 33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6" name="等腰三角形 35"/>
          <p:cNvSpPr/>
          <p:nvPr userDrawn="1"/>
        </p:nvSpPr>
        <p:spPr>
          <a:xfrm flipV="1">
            <a:off x="4918350" y="506411"/>
            <a:ext cx="363600" cy="188223"/>
          </a:xfrm>
          <a:prstGeom prst="triangle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10E0C-5E39-438B-B279-9EFD2F07B420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44" name="对角圆角矩形 43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对角圆角矩形 44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对角圆角矩形 45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对角圆角矩形 46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 userDrawn="1"/>
        </p:nvSpPr>
        <p:spPr>
          <a:xfrm>
            <a:off x="2720596" y="118346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50" name="直接连接符 49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 userDrawn="1"/>
        </p:nvSpPr>
        <p:spPr>
          <a:xfrm>
            <a:off x="4597301" y="144473"/>
            <a:ext cx="954107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52" name="文本框 51"/>
          <p:cNvSpPr txBox="1"/>
          <p:nvPr userDrawn="1"/>
        </p:nvSpPr>
        <p:spPr>
          <a:xfrm>
            <a:off x="6078688" y="88108"/>
            <a:ext cx="1415772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53" name="文本框 52"/>
          <p:cNvSpPr txBox="1"/>
          <p:nvPr userDrawn="1"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54" name="直接连接符 53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6" name="等腰三角形 55"/>
          <p:cNvSpPr/>
          <p:nvPr userDrawn="1"/>
        </p:nvSpPr>
        <p:spPr>
          <a:xfrm flipV="1">
            <a:off x="6588742" y="506411"/>
            <a:ext cx="363600" cy="188223"/>
          </a:xfrm>
          <a:prstGeom prst="triangle">
            <a:avLst/>
          </a:prstGeom>
          <a:solidFill>
            <a:srgbClr val="67B355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B62B0-2C01-440F-958D-8CD804C6A690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20" name="对角圆角矩形 19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对角圆角矩形 20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对角圆角矩形 21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对角圆角矩形 22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 userDrawn="1"/>
        </p:nvSpPr>
        <p:spPr>
          <a:xfrm>
            <a:off x="2711887" y="135764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26" name="直接连接符 25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 userDrawn="1"/>
        </p:nvSpPr>
        <p:spPr>
          <a:xfrm>
            <a:off x="4597301" y="144473"/>
            <a:ext cx="954107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28" name="文本框 27"/>
          <p:cNvSpPr txBox="1"/>
          <p:nvPr userDrawn="1"/>
        </p:nvSpPr>
        <p:spPr>
          <a:xfrm>
            <a:off x="6087397" y="149071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29" name="文本框 28"/>
          <p:cNvSpPr txBox="1"/>
          <p:nvPr userDrawn="1"/>
        </p:nvSpPr>
        <p:spPr>
          <a:xfrm>
            <a:off x="7784629" y="100928"/>
            <a:ext cx="1415772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30" name="直接连接符 29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2" name="等腰三角形 31"/>
          <p:cNvSpPr/>
          <p:nvPr userDrawn="1"/>
        </p:nvSpPr>
        <p:spPr>
          <a:xfrm flipV="1">
            <a:off x="8307538" y="506411"/>
            <a:ext cx="363600" cy="188223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836B0-334D-4A22-83B4-F331F93EF424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D2FA1-4D71-4CF8-9240-77F039494A95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5B6AF-BE2B-4C92-B098-AD79C0D0D4D3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37CC5-F770-4DAA-8ACB-0CDA9DE4D1CE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E626-4487-4800-98B9-7CA87D50890F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1EE7-C6E6-47A9-9723-A212D4E0B303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FE73-D1A2-4D1D-96D5-314AAB14F08D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CA5E5-691F-41F0-AFB9-86A00A1F40E3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0C4F8-66A4-4DAA-9170-3B782BAE0C30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78FB3-CA2C-42F6-B666-75AA2701B2D4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764BB-9F53-4D89-8B85-B5FD5F176825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5DE5B-7867-4AEC-8EF9-35574C8CC465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-11576" y="-11576"/>
            <a:ext cx="3611301" cy="68832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gradFill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1E32-80AF-48E6-9989-D319C3ABC867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87515-5B98-4D2E-9DA4-42DDD79BA0DD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2E76F-F972-492A-B6AE-C94446D09E56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F02C2-667D-4109-B250-BDCAD02328DC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3B4F-FB68-44F8-B5E2-64D87291424B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FB590-A625-4177-9E3A-3B6086DFEE6F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1B6CE-9679-41DD-86D7-9F30E31CDC37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0DBA-023B-47F1-A7A5-9BC195A19D19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DE26D-8058-4DBD-B812-D687E7467173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1498-89D7-48D6-B65E-748440662720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7A46F-FD3D-40C4-9F33-6C275E3A53C9}" type="datetime1">
              <a:rPr lang="en-US" altLang="zh-CN" smtClean="0"/>
              <a:t>12/15/2016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C7CC3-9E1A-4655-9508-6E02633AE15D}" type="datetime1">
              <a:rPr lang="en-US" altLang="zh-CN" smtClean="0"/>
              <a:t>12/15/2016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diagramData" Target="../diagrams/data6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17" Type="http://schemas.microsoft.com/office/2007/relationships/diagramDrawing" Target="../diagrams/drawing6.xml"/><Relationship Id="rId2" Type="http://schemas.openxmlformats.org/officeDocument/2006/relationships/notesSlide" Target="../notesSlides/notesSlide4.xml"/><Relationship Id="rId16" Type="http://schemas.openxmlformats.org/officeDocument/2006/relationships/diagramColors" Target="../diagrams/colors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0"/>
          <p:cNvSpPr txBox="1"/>
          <p:nvPr/>
        </p:nvSpPr>
        <p:spPr>
          <a:xfrm>
            <a:off x="1825814" y="944940"/>
            <a:ext cx="10941541" cy="1323439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b="1" dirty="0" smtClean="0">
                <a:solidFill>
                  <a:schemeClr val="accent6"/>
                </a:solidFill>
                <a:latin typeface="Arial Black" panose="020B0A04020102020204" pitchFamily="34" charset="0"/>
                <a:ea typeface="时尚中黑简体" pitchFamily="2" charset="-122"/>
              </a:rPr>
              <a:t>现代教育技术应用</a:t>
            </a:r>
            <a:endParaRPr lang="zh-CN" altLang="en-US" sz="8000" b="1" dirty="0">
              <a:solidFill>
                <a:schemeClr val="accent6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grpSp>
        <p:nvGrpSpPr>
          <p:cNvPr id="6" name="Group 22"/>
          <p:cNvGrpSpPr/>
          <p:nvPr/>
        </p:nvGrpSpPr>
        <p:grpSpPr>
          <a:xfrm>
            <a:off x="8863553" y="5450851"/>
            <a:ext cx="284549" cy="285125"/>
            <a:chOff x="2495600" y="3102417"/>
            <a:chExt cx="646764" cy="648072"/>
          </a:xfrm>
        </p:grpSpPr>
        <p:grpSp>
          <p:nvGrpSpPr>
            <p:cNvPr id="7" name="组合 79"/>
            <p:cNvGrpSpPr/>
            <p:nvPr/>
          </p:nvGrpSpPr>
          <p:grpSpPr bwMode="auto">
            <a:xfrm>
              <a:off x="2495600" y="3102417"/>
              <a:ext cx="646764" cy="648072"/>
              <a:chOff x="6379729" y="2488774"/>
              <a:chExt cx="2513016" cy="2513016"/>
            </a:xfrm>
          </p:grpSpPr>
          <p:sp>
            <p:nvSpPr>
              <p:cNvPr id="9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10" name="任意多边形 83"/>
              <p:cNvSpPr/>
              <p:nvPr/>
            </p:nvSpPr>
            <p:spPr>
              <a:xfrm rot="16377237">
                <a:off x="6397834" y="2506880"/>
                <a:ext cx="2476803" cy="2476801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8" name="椭圆 80"/>
            <p:cNvSpPr/>
            <p:nvPr/>
          </p:nvSpPr>
          <p:spPr bwMode="auto">
            <a:xfrm>
              <a:off x="2631544" y="3238636"/>
              <a:ext cx="374874" cy="375634"/>
            </a:xfrm>
            <a:prstGeom prst="ellipse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9148101" y="5401071"/>
            <a:ext cx="3365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 位：  北京师范大学            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0669" y="5928335"/>
            <a:ext cx="3334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 者：  毛荷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王翠霞            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22"/>
          <p:cNvGrpSpPr/>
          <p:nvPr/>
        </p:nvGrpSpPr>
        <p:grpSpPr>
          <a:xfrm>
            <a:off x="8863552" y="5943688"/>
            <a:ext cx="284549" cy="285125"/>
            <a:chOff x="2495600" y="3102417"/>
            <a:chExt cx="646764" cy="648072"/>
          </a:xfrm>
        </p:grpSpPr>
        <p:grpSp>
          <p:nvGrpSpPr>
            <p:cNvPr id="19" name="组合 79"/>
            <p:cNvGrpSpPr/>
            <p:nvPr/>
          </p:nvGrpSpPr>
          <p:grpSpPr bwMode="auto">
            <a:xfrm>
              <a:off x="2495600" y="3102417"/>
              <a:ext cx="646764" cy="648072"/>
              <a:chOff x="6379729" y="2488774"/>
              <a:chExt cx="2513016" cy="2513016"/>
            </a:xfrm>
          </p:grpSpPr>
          <p:sp>
            <p:nvSpPr>
              <p:cNvPr id="21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22" name="任意多边形 83"/>
              <p:cNvSpPr/>
              <p:nvPr/>
            </p:nvSpPr>
            <p:spPr>
              <a:xfrm rot="16377237">
                <a:off x="6397834" y="2506880"/>
                <a:ext cx="2476803" cy="2476801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0" name="椭圆 80"/>
            <p:cNvSpPr/>
            <p:nvPr/>
          </p:nvSpPr>
          <p:spPr bwMode="auto">
            <a:xfrm>
              <a:off x="2631544" y="3238636"/>
              <a:ext cx="374874" cy="375634"/>
            </a:xfrm>
            <a:prstGeom prst="ellipse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106" y="5240335"/>
            <a:ext cx="1438275" cy="1438275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978" y="5247355"/>
            <a:ext cx="1438275" cy="143827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941" y="5219564"/>
            <a:ext cx="1438275" cy="143827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382" y="4128902"/>
            <a:ext cx="1438275" cy="143827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804" y="4128902"/>
            <a:ext cx="1438275" cy="1438275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023" y="5233773"/>
            <a:ext cx="1438275" cy="1438275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988" y="4109795"/>
            <a:ext cx="1438275" cy="1438275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239" y="4128903"/>
            <a:ext cx="1438275" cy="1438275"/>
          </a:xfrm>
          <a:prstGeom prst="rect">
            <a:avLst/>
          </a:prstGeom>
        </p:spPr>
      </p:pic>
      <p:sp>
        <p:nvSpPr>
          <p:cNvPr id="25" name="标题 1"/>
          <p:cNvSpPr txBox="1"/>
          <p:nvPr/>
        </p:nvSpPr>
        <p:spPr>
          <a:xfrm>
            <a:off x="2012318" y="2400783"/>
            <a:ext cx="8915399" cy="15655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</a:t>
            </a: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</a:t>
            </a:r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信息化与教师专业发展</a:t>
            </a:r>
            <a:endParaRPr lang="en-US" altLang="zh-CN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 教育信息化背景下教师专业发展的途径和策略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7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0" name="流程图: 可选过程 19"/>
          <p:cNvSpPr/>
          <p:nvPr/>
        </p:nvSpPr>
        <p:spPr>
          <a:xfrm>
            <a:off x="2567908" y="2646886"/>
            <a:ext cx="595646" cy="1803992"/>
          </a:xfrm>
          <a:prstGeom prst="flowChartAlternate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 学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标</a:t>
            </a:r>
          </a:p>
        </p:txBody>
      </p:sp>
      <p:graphicFrame>
        <p:nvGraphicFramePr>
          <p:cNvPr id="23" name="内容占位符 29"/>
          <p:cNvGraphicFramePr/>
          <p:nvPr/>
        </p:nvGraphicFramePr>
        <p:xfrm>
          <a:off x="3049287" y="2325957"/>
          <a:ext cx="8157210" cy="2445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3530328" y="2765674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07136" y="388308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图示 10"/>
          <p:cNvGraphicFramePr/>
          <p:nvPr/>
        </p:nvGraphicFramePr>
        <p:xfrm>
          <a:off x="4596971" y="1477566"/>
          <a:ext cx="5873553" cy="3171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6595546" y="3352800"/>
            <a:ext cx="461665" cy="923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19" name="内容占位符 2"/>
          <p:cNvSpPr txBox="1"/>
          <p:nvPr/>
        </p:nvSpPr>
        <p:spPr>
          <a:xfrm>
            <a:off x="3061580" y="1436913"/>
            <a:ext cx="1981962" cy="653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3600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05753" y="2323395"/>
            <a:ext cx="6101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教师专业发展</a:t>
            </a:r>
            <a:r>
              <a:rPr lang="zh-CN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，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途径，策略</a:t>
            </a:r>
            <a:endParaRPr lang="zh-CN" altLang="zh-CN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768957" y="1141089"/>
            <a:ext cx="8911687" cy="128089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33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教师专业发展的内涵</a:t>
            </a:r>
            <a:endParaRPr lang="zh-CN" altLang="en-US" sz="3600" b="1" dirty="0">
              <a:solidFill>
                <a:srgbClr val="33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958983" y="2421979"/>
            <a:ext cx="8531634" cy="37776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教师专业发展，是指教师在整个专业生涯中，依托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专门的组织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专门的培养制度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管理制度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，通过持续的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专业教育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，习得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教育教学专业技能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，形成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专业理想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专业道德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专业能力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，从而实现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专业自主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的过程。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0809" y="4210249"/>
            <a:ext cx="2632664" cy="2632664"/>
          </a:xfr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086951" y="1044154"/>
            <a:ext cx="8911687" cy="1280890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solidFill>
                  <a:srgbClr val="33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教师专业发展的途径有哪些？</a:t>
            </a:r>
          </a:p>
        </p:txBody>
      </p:sp>
      <p:sp>
        <p:nvSpPr>
          <p:cNvPr id="5" name="标题 2"/>
          <p:cNvSpPr txBox="1"/>
          <p:nvPr/>
        </p:nvSpPr>
        <p:spPr>
          <a:xfrm>
            <a:off x="4077140" y="2526482"/>
            <a:ext cx="7688689" cy="30355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教师专业发展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网络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联盟</a:t>
            </a:r>
            <a:endParaRPr lang="en-US" altLang="zh-CN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网络研修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平台</a:t>
            </a:r>
          </a:p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教师在线实践社区</a:t>
            </a:r>
            <a:endParaRPr lang="en-US" altLang="zh-CN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免费在线大学公开课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768957" y="1141089"/>
            <a:ext cx="8911687" cy="128089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33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教师网络研修平台</a:t>
            </a:r>
            <a:endParaRPr lang="zh-CN" altLang="en-US" sz="3600" b="1" dirty="0">
              <a:solidFill>
                <a:srgbClr val="33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2"/>
          <p:cNvSpPr txBox="1"/>
          <p:nvPr/>
        </p:nvSpPr>
        <p:spPr>
          <a:xfrm>
            <a:off x="3910227" y="2160998"/>
            <a:ext cx="7688689" cy="30355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8" name="图示 7"/>
          <p:cNvGraphicFramePr/>
          <p:nvPr/>
        </p:nvGraphicFramePr>
        <p:xfrm>
          <a:off x="3634377" y="1947576"/>
          <a:ext cx="6476274" cy="4317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768957" y="1141089"/>
            <a:ext cx="8911687" cy="128089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33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在线公开课</a:t>
            </a:r>
            <a:endParaRPr lang="zh-CN" altLang="en-US" sz="3600" b="1" dirty="0">
              <a:solidFill>
                <a:srgbClr val="33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2"/>
          <p:cNvSpPr txBox="1"/>
          <p:nvPr/>
        </p:nvSpPr>
        <p:spPr>
          <a:xfrm>
            <a:off x="3910227" y="2160998"/>
            <a:ext cx="7688689" cy="30355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121790" y="2439353"/>
            <a:ext cx="3250083" cy="3019823"/>
            <a:chOff x="7268970" y="3452478"/>
            <a:chExt cx="3665193" cy="3405522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8970" y="3452478"/>
              <a:ext cx="3665193" cy="3405522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8368" y="3873870"/>
              <a:ext cx="2592450" cy="1831139"/>
            </a:xfrm>
            <a:prstGeom prst="rect">
              <a:avLst/>
            </a:prstGeom>
          </p:spPr>
        </p:pic>
      </p:grpSp>
      <p:sp>
        <p:nvSpPr>
          <p:cNvPr id="9" name="内容占位符 1"/>
          <p:cNvSpPr>
            <a:spLocks noGrp="1"/>
          </p:cNvSpPr>
          <p:nvPr>
            <p:ph idx="1"/>
          </p:nvPr>
        </p:nvSpPr>
        <p:spPr>
          <a:xfrm>
            <a:off x="6689871" y="2722305"/>
            <a:ext cx="4840277" cy="37776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免费观看优质教学资源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视频长短为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5-10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学习者自定步调学习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在线讨论、完成作业、考试等</a:t>
            </a:r>
            <a:endParaRPr lang="zh-CN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6689872" y="2471501"/>
            <a:ext cx="0" cy="2987675"/>
          </a:xfrm>
          <a:prstGeom prst="line">
            <a:avLst/>
          </a:prstGeom>
          <a:ln>
            <a:solidFill>
              <a:srgbClr val="33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768957" y="1141089"/>
            <a:ext cx="8911687" cy="1280890"/>
          </a:xfrm>
        </p:spPr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33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教师专业发展的策略有哪些？</a:t>
            </a:r>
            <a:endParaRPr lang="zh-CN" altLang="en-US" sz="3600" b="1" dirty="0">
              <a:solidFill>
                <a:srgbClr val="33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2"/>
          <p:cNvSpPr txBox="1"/>
          <p:nvPr/>
        </p:nvSpPr>
        <p:spPr>
          <a:xfrm>
            <a:off x="3910227" y="2160998"/>
            <a:ext cx="7688689" cy="30355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85750" indent="-285750">
              <a:lnSpc>
                <a:spcPct val="210000"/>
              </a:lnSpc>
              <a:buFont typeface="Wingdings" panose="05000000000000000000" pitchFamily="2" charset="2"/>
              <a:buChar char="u"/>
            </a:pPr>
            <a:endParaRPr lang="zh-CN" alt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内容占位符 1"/>
          <p:cNvSpPr>
            <a:spLocks noGrp="1"/>
          </p:cNvSpPr>
          <p:nvPr>
            <p:ph idx="1"/>
          </p:nvPr>
        </p:nvSpPr>
        <p:spPr>
          <a:xfrm>
            <a:off x="2586182" y="2536050"/>
            <a:ext cx="5145569" cy="61748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自主学习策略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图示 1"/>
          <p:cNvGraphicFramePr/>
          <p:nvPr/>
        </p:nvGraphicFramePr>
        <p:xfrm>
          <a:off x="3639109" y="3473985"/>
          <a:ext cx="7817937" cy="5211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内容占位符 1"/>
          <p:cNvSpPr txBox="1"/>
          <p:nvPr/>
        </p:nvSpPr>
        <p:spPr>
          <a:xfrm>
            <a:off x="7412334" y="2489902"/>
            <a:ext cx="4457700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QQ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空间、微信朋友圈、微博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记录教学成长经历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展示个人成就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实现自我反思与评价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7152429" y="2228973"/>
            <a:ext cx="0" cy="2987675"/>
          </a:xfrm>
          <a:prstGeom prst="line">
            <a:avLst/>
          </a:prstGeom>
          <a:ln>
            <a:solidFill>
              <a:srgbClr val="33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图示 5"/>
          <p:cNvGraphicFramePr/>
          <p:nvPr/>
        </p:nvGraphicFramePr>
        <p:xfrm>
          <a:off x="3497239" y="3373468"/>
          <a:ext cx="6568722" cy="4118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7" name="内容占位符 1"/>
          <p:cNvSpPr txBox="1"/>
          <p:nvPr/>
        </p:nvSpPr>
        <p:spPr>
          <a:xfrm>
            <a:off x="2586182" y="3139862"/>
            <a:ext cx="5122173" cy="6174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基于行为研究的诊断学习策略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内容占位符 1"/>
          <p:cNvSpPr txBox="1"/>
          <p:nvPr/>
        </p:nvSpPr>
        <p:spPr>
          <a:xfrm>
            <a:off x="2586182" y="3744143"/>
            <a:ext cx="5122173" cy="6174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电子档案袋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内容占位符 1"/>
          <p:cNvSpPr txBox="1"/>
          <p:nvPr/>
        </p:nvSpPr>
        <p:spPr>
          <a:xfrm>
            <a:off x="2586182" y="4378713"/>
            <a:ext cx="5108484" cy="6174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基于问题学习的协作学习策略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" name="图示 13"/>
          <p:cNvGraphicFramePr/>
          <p:nvPr/>
        </p:nvGraphicFramePr>
        <p:xfrm>
          <a:off x="3366875" y="1773075"/>
          <a:ext cx="7627387" cy="5084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9" grpId="1" build="p"/>
      <p:bldP spid="9" grpId="2" build="p"/>
      <p:bldGraphic spid="2" grpId="0">
        <p:bldAsOne/>
      </p:bldGraphic>
      <p:bldGraphic spid="2" grpId="1">
        <p:bldAsOne/>
      </p:bldGraphic>
      <p:bldP spid="15" grpId="0"/>
      <p:bldP spid="15" grpId="1"/>
      <p:bldGraphic spid="6" grpId="0">
        <p:bldAsOne/>
      </p:bldGraphic>
      <p:bldGraphic spid="6" grpId="1">
        <p:bldAsOne/>
      </p:bldGraphic>
      <p:bldP spid="17" grpId="0"/>
      <p:bldP spid="17" grpId="1"/>
      <p:bldP spid="17" grpId="2"/>
      <p:bldP spid="18" grpId="0"/>
      <p:bldP spid="18" grpId="1"/>
      <p:bldP spid="18" grpId="2"/>
      <p:bldP spid="19" grpId="0"/>
      <p:bldP spid="19" grpId="1"/>
      <p:bldP spid="19" grpId="2"/>
      <p:bldGraphic spid="14" grpId="0">
        <p:bldAsOne/>
      </p:bldGraphic>
      <p:bldGraphic spid="14" grpId="2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19788" y="2080101"/>
            <a:ext cx="899205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1.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自主学习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策略是指教师基于专业成长需求进行主动学习的方式，基本环节为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—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—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—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2.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基于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行为研究的诊断学习，是在专家和学习伙伴的帮助下，通过对课程教学过程的数据分析，了解自己教学实践中的优点和存在的不足，不断优化自己教学行为的学习方式。基本方式为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—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—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—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453350" y="1968341"/>
            <a:ext cx="8868767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.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关于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档案袋评价策略不正确的是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（）</a:t>
            </a: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A.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教师档案袋是收集教师专业成长中的学习成就，展示教师的进步表现、专业成果、他人的评价以及其他记录和资料的汇集。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B.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教师可借助校园局域网，通过博客、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QQ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空间等方式记录下自己的教学成长经历，形成教师个人学习的网络化电子档案袋。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C.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教师档案袋是教师纪录自己进步的历程，不应该有他人的参与，也不应该分享给别人。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D.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通过网络化电子档案袋，教师不仅可以展示个人成就，还可以实现自我反思与评价的过程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18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41592" y="1268783"/>
            <a:ext cx="871339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4.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下列现代信息技术背景下教师专业发展的途径，说法不正确的是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（）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A.Web2.0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技术的发展使人们由传统的人机对话逐渐转变为人人对话，为教师专业发展提供了良好的平台。</a:t>
            </a:r>
          </a:p>
          <a:p>
            <a:pPr algn="just"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B.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在教师共同体中，教师打破鼓励倾向，通过平等对话和讨论，分享学习资源，形成教师专业发展的组织形式</a:t>
            </a:r>
            <a:r>
              <a:rPr lang="zh-CN" altLang="en-US" kern="100" dirty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C.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在教师网络研修平台上，技术人员将课程专家、优秀教师的一些先进课例、精彩讲座以视频的方式上传至平台，教师凭借自己的账号和密码登录网站进行学习。教师可以观看视频、在线讨论、提交作业或发表评论、接受专家点评等，通过专家引领、同伴研讨、自主提升的方式促进教师专业化成长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D.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教师在在线公开课中不能自定步调学习，必须要跟其他教师一起学习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5.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请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为教师设计一份专业发展计划。具体策略不限，可综合使用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24294"/>
            <a:ext cx="12192000" cy="3557211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-12191999" y="1600477"/>
            <a:ext cx="12192000" cy="0"/>
          </a:xfrm>
          <a:prstGeom prst="line">
            <a:avLst/>
          </a:prstGeom>
          <a:ln w="28575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2192000" y="5438775"/>
            <a:ext cx="12192000" cy="0"/>
          </a:xfrm>
          <a:prstGeom prst="line">
            <a:avLst/>
          </a:prstGeom>
          <a:ln w="28575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>
            <a:off x="3740094" y="646364"/>
            <a:ext cx="1255741" cy="1231814"/>
            <a:chOff x="3740094" y="646364"/>
            <a:chExt cx="1255741" cy="1231814"/>
          </a:xfrm>
        </p:grpSpPr>
        <p:sp>
          <p:nvSpPr>
            <p:cNvPr id="12" name="Oval Callout 9"/>
            <p:cNvSpPr/>
            <p:nvPr/>
          </p:nvSpPr>
          <p:spPr>
            <a:xfrm rot="1998450">
              <a:off x="3740094" y="646364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3" name="Oval Callout 9"/>
            <p:cNvSpPr/>
            <p:nvPr/>
          </p:nvSpPr>
          <p:spPr>
            <a:xfrm rot="1998450">
              <a:off x="3878158" y="747885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 dirty="0">
                <a:solidFill>
                  <a:schemeClr val="tx1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84153" y="875494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892087" y="646362"/>
            <a:ext cx="1255741" cy="1231814"/>
            <a:chOff x="4892087" y="646362"/>
            <a:chExt cx="1255741" cy="1231814"/>
          </a:xfrm>
        </p:grpSpPr>
        <p:sp>
          <p:nvSpPr>
            <p:cNvPr id="14" name="Oval Callout 9"/>
            <p:cNvSpPr/>
            <p:nvPr/>
          </p:nvSpPr>
          <p:spPr>
            <a:xfrm rot="1998450">
              <a:off x="4892087" y="646362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5" name="Oval Callout 9"/>
            <p:cNvSpPr/>
            <p:nvPr/>
          </p:nvSpPr>
          <p:spPr>
            <a:xfrm rot="1998450">
              <a:off x="5030151" y="747883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rgbClr val="F7E00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>
                <a:solidFill>
                  <a:schemeClr val="tx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154846" y="845185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062779" y="646359"/>
            <a:ext cx="1255741" cy="1231814"/>
            <a:chOff x="6062779" y="646359"/>
            <a:chExt cx="1255741" cy="1231814"/>
          </a:xfrm>
        </p:grpSpPr>
        <p:sp>
          <p:nvSpPr>
            <p:cNvPr id="16" name="Oval Callout 9"/>
            <p:cNvSpPr/>
            <p:nvPr/>
          </p:nvSpPr>
          <p:spPr>
            <a:xfrm rot="1998450">
              <a:off x="6062779" y="646359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7" name="Oval Callout 9"/>
            <p:cNvSpPr/>
            <p:nvPr/>
          </p:nvSpPr>
          <p:spPr>
            <a:xfrm rot="1998450">
              <a:off x="6200843" y="747880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rgbClr val="67B355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>
                <a:solidFill>
                  <a:schemeClr val="tx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303354" y="845185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观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214772" y="646355"/>
            <a:ext cx="1255741" cy="1231814"/>
            <a:chOff x="7214772" y="646355"/>
            <a:chExt cx="1255741" cy="1231814"/>
          </a:xfrm>
        </p:grpSpPr>
        <p:sp>
          <p:nvSpPr>
            <p:cNvPr id="18" name="Oval Callout 9"/>
            <p:cNvSpPr/>
            <p:nvPr/>
          </p:nvSpPr>
          <p:spPr>
            <a:xfrm rot="1998450">
              <a:off x="7214772" y="646355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9" name="Oval Callout 9"/>
            <p:cNvSpPr/>
            <p:nvPr/>
          </p:nvSpPr>
          <p:spPr>
            <a:xfrm rot="1998450">
              <a:off x="7352836" y="747876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rgbClr val="07B4D7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>
                <a:solidFill>
                  <a:schemeClr val="tx1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458831" y="845185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看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.99766 -3.33333E-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1.00612 4.44444E-6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丝状">
  <a:themeElements>
    <a:clrScheme name="自定义 2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009900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717</Words>
  <Application>Microsoft Office PowerPoint</Application>
  <PresentationFormat>宽屏</PresentationFormat>
  <Paragraphs>88</Paragraphs>
  <Slides>12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7" baseType="lpstr">
      <vt:lpstr>等线</vt:lpstr>
      <vt:lpstr>等线 Light</vt:lpstr>
      <vt:lpstr>时尚中黑简体</vt:lpstr>
      <vt:lpstr>宋体</vt:lpstr>
      <vt:lpstr>微软雅黑</vt:lpstr>
      <vt:lpstr>幼圆</vt:lpstr>
      <vt:lpstr>Arial</vt:lpstr>
      <vt:lpstr>Arial Black</vt:lpstr>
      <vt:lpstr>Calibri</vt:lpstr>
      <vt:lpstr>Century Gothic</vt:lpstr>
      <vt:lpstr>Times New Roman</vt:lpstr>
      <vt:lpstr>Wingdings</vt:lpstr>
      <vt:lpstr>Wingdings 3</vt:lpstr>
      <vt:lpstr>丝状</vt:lpstr>
      <vt:lpstr>自定义设计方案</vt:lpstr>
      <vt:lpstr>PowerPoint 演示文稿</vt:lpstr>
      <vt:lpstr>PowerPoint 演示文稿</vt:lpstr>
      <vt:lpstr>PowerPoint 演示文稿</vt:lpstr>
      <vt:lpstr>教师专业发展的内涵</vt:lpstr>
      <vt:lpstr>教师专业发展的途径有哪些？</vt:lpstr>
      <vt:lpstr>教师网络研修平台</vt:lpstr>
      <vt:lpstr>在线公开课</vt:lpstr>
      <vt:lpstr>教师专业发展的策略有哪些？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402D</cp:lastModifiedBy>
  <cp:revision>467</cp:revision>
  <dcterms:created xsi:type="dcterms:W3CDTF">2016-07-20T07:35:00Z</dcterms:created>
  <dcterms:modified xsi:type="dcterms:W3CDTF">2016-12-15T08:34:49Z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