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 id="2147483665" r:id="rId2"/>
  </p:sldMasterIdLst>
  <p:notesMasterIdLst>
    <p:notesMasterId r:id="rId28"/>
  </p:notesMasterIdLst>
  <p:handoutMasterIdLst>
    <p:handoutMasterId r:id="rId29"/>
  </p:handoutMasterIdLst>
  <p:sldIdLst>
    <p:sldId id="280" r:id="rId3"/>
    <p:sldId id="281" r:id="rId4"/>
    <p:sldId id="282" r:id="rId5"/>
    <p:sldId id="283" r:id="rId6"/>
    <p:sldId id="284" r:id="rId7"/>
    <p:sldId id="285" r:id="rId8"/>
    <p:sldId id="286" r:id="rId9"/>
    <p:sldId id="287" r:id="rId10"/>
    <p:sldId id="288" r:id="rId11"/>
    <p:sldId id="289" r:id="rId12"/>
    <p:sldId id="290" r:id="rId13"/>
    <p:sldId id="299" r:id="rId14"/>
    <p:sldId id="301" r:id="rId15"/>
    <p:sldId id="300" r:id="rId16"/>
    <p:sldId id="291" r:id="rId17"/>
    <p:sldId id="292" r:id="rId18"/>
    <p:sldId id="302" r:id="rId19"/>
    <p:sldId id="293" r:id="rId20"/>
    <p:sldId id="294" r:id="rId21"/>
    <p:sldId id="295" r:id="rId22"/>
    <p:sldId id="296" r:id="rId23"/>
    <p:sldId id="304" r:id="rId24"/>
    <p:sldId id="307" r:id="rId25"/>
    <p:sldId id="306" r:id="rId26"/>
    <p:sldId id="258" r:id="rId2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F7E00"/>
    <a:srgbClr val="67B355"/>
    <a:srgbClr val="F7E003"/>
    <a:srgbClr val="FAEB7A"/>
    <a:srgbClr val="336600"/>
    <a:srgbClr val="B6AF6A"/>
    <a:srgbClr val="A8A400"/>
    <a:srgbClr val="C5BF89"/>
    <a:srgbClr val="FFFF9B"/>
    <a:srgbClr val="F7F6E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中度样式 2 - 强调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2144" autoAdjust="0"/>
    <p:restoredTop sz="94660"/>
  </p:normalViewPr>
  <p:slideViewPr>
    <p:cSldViewPr snapToGrid="0">
      <p:cViewPr varScale="1">
        <p:scale>
          <a:sx n="88" d="100"/>
          <a:sy n="88" d="100"/>
        </p:scale>
        <p:origin x="312" y="96"/>
      </p:cViewPr>
      <p:guideLst>
        <p:guide orient="horz" pos="2160"/>
        <p:guide pos="3840"/>
      </p:guideLst>
    </p:cSldViewPr>
  </p:slideViewPr>
  <p:notesTextViewPr>
    <p:cViewPr>
      <p:scale>
        <a:sx n="1" d="1"/>
        <a:sy n="1" d="1"/>
      </p:scale>
      <p:origin x="0" y="0"/>
    </p:cViewPr>
  </p:notesTextViewPr>
  <p:notesViewPr>
    <p:cSldViewPr snapToGrid="0">
      <p:cViewPr varScale="1">
        <p:scale>
          <a:sx n="83" d="100"/>
          <a:sy n="83" d="100"/>
        </p:scale>
        <p:origin x="1992" y="54"/>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notesMaster" Target="notesMasters/notesMaster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presProps" Target="presProps.xml"/><Relationship Id="rId8" Type="http://schemas.openxmlformats.org/officeDocument/2006/relationships/slide" Target="slides/slide6.xml"/></Relationships>
</file>

<file path=ppt/diagrams/_rels/data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image" Target="../media/image24.png"/></Relationships>
</file>

<file path=ppt/diagrams/_rels/drawing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image" Target="../media/image24.png"/></Relationships>
</file>

<file path=ppt/diagrams/colors1.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E974274-28A3-4618-9D9F-3317D030E530}" type="doc">
      <dgm:prSet loTypeId="urn:microsoft.com/office/officeart/2008/layout/VerticalCurvedList" loCatId="list" qsTypeId="urn:microsoft.com/office/officeart/2005/8/quickstyle/3d1" qsCatId="3D" csTypeId="urn:microsoft.com/office/officeart/2005/8/colors/accent2_2" csCatId="accent2" phldr="1"/>
      <dgm:spPr/>
      <dgm:t>
        <a:bodyPr/>
        <a:lstStyle/>
        <a:p>
          <a:endParaRPr lang="zh-CN" altLang="en-US"/>
        </a:p>
      </dgm:t>
    </dgm:pt>
    <dgm:pt modelId="{D515F9B4-2E22-493E-A447-CD459FFADCFE}">
      <dgm:prSet phldrT="[文本]" custT="1"/>
      <dgm:spPr/>
      <dgm:t>
        <a:bodyPr/>
        <a:lstStyle/>
        <a:p>
          <a:r>
            <a:rPr lang="zh-CN" sz="1800" dirty="0" smtClean="0"/>
            <a:t>了解现代教育技术发展的五个阶段</a:t>
          </a:r>
          <a:endParaRPr lang="zh-CN" altLang="en-US" sz="1800" dirty="0"/>
        </a:p>
      </dgm:t>
    </dgm:pt>
    <dgm:pt modelId="{B84C5A51-DF4F-40A6-9F90-F09A24912432}" type="parTrans" cxnId="{731623F8-3A28-4F02-9335-F8F315018D94}">
      <dgm:prSet/>
      <dgm:spPr/>
      <dgm:t>
        <a:bodyPr/>
        <a:lstStyle/>
        <a:p>
          <a:endParaRPr lang="zh-CN" altLang="en-US" sz="1800"/>
        </a:p>
      </dgm:t>
    </dgm:pt>
    <dgm:pt modelId="{66756A97-3F0E-4F26-A76F-E954C9B5581B}" type="sibTrans" cxnId="{731623F8-3A28-4F02-9335-F8F315018D94}">
      <dgm:prSet/>
      <dgm:spPr/>
      <dgm:t>
        <a:bodyPr/>
        <a:lstStyle/>
        <a:p>
          <a:endParaRPr lang="zh-CN" altLang="en-US" sz="1800"/>
        </a:p>
      </dgm:t>
    </dgm:pt>
    <dgm:pt modelId="{964EAD2E-9411-499C-813C-B3CA21A0FC3E}">
      <dgm:prSet phldrT="[文本]" custT="1"/>
      <dgm:spPr/>
      <dgm:t>
        <a:bodyPr/>
        <a:lstStyle/>
        <a:p>
          <a:r>
            <a:rPr lang="zh-CN" sz="1800" dirty="0" smtClean="0"/>
            <a:t>知道现代教育技术的发展趋势</a:t>
          </a:r>
          <a:endParaRPr lang="zh-CN" altLang="en-US" sz="1800" dirty="0"/>
        </a:p>
      </dgm:t>
    </dgm:pt>
    <dgm:pt modelId="{B5479CD0-B2CE-4CC6-890A-67CD49B8B571}" type="parTrans" cxnId="{E0E14029-9748-446D-9857-1AF4DC19DDC5}">
      <dgm:prSet/>
      <dgm:spPr/>
      <dgm:t>
        <a:bodyPr/>
        <a:lstStyle/>
        <a:p>
          <a:endParaRPr lang="zh-CN" altLang="en-US" sz="1800"/>
        </a:p>
      </dgm:t>
    </dgm:pt>
    <dgm:pt modelId="{265AD624-8E52-46EB-B075-A6681376BD13}" type="sibTrans" cxnId="{E0E14029-9748-446D-9857-1AF4DC19DDC5}">
      <dgm:prSet/>
      <dgm:spPr/>
      <dgm:t>
        <a:bodyPr/>
        <a:lstStyle/>
        <a:p>
          <a:endParaRPr lang="zh-CN" altLang="en-US" sz="1800"/>
        </a:p>
      </dgm:t>
    </dgm:pt>
    <dgm:pt modelId="{92D82000-A5D3-4C67-BB75-2E38957DAD46}" type="pres">
      <dgm:prSet presAssocID="{5E974274-28A3-4618-9D9F-3317D030E530}" presName="Name0" presStyleCnt="0">
        <dgm:presLayoutVars>
          <dgm:chMax val="7"/>
          <dgm:chPref val="7"/>
          <dgm:dir/>
        </dgm:presLayoutVars>
      </dgm:prSet>
      <dgm:spPr/>
      <dgm:t>
        <a:bodyPr/>
        <a:lstStyle/>
        <a:p>
          <a:endParaRPr lang="zh-CN" altLang="en-US"/>
        </a:p>
      </dgm:t>
    </dgm:pt>
    <dgm:pt modelId="{3F98FE72-3BD7-485F-A8D8-C980947510DC}" type="pres">
      <dgm:prSet presAssocID="{5E974274-28A3-4618-9D9F-3317D030E530}" presName="Name1" presStyleCnt="0"/>
      <dgm:spPr/>
    </dgm:pt>
    <dgm:pt modelId="{48F92309-284D-456B-9F61-3C3C9BEF4250}" type="pres">
      <dgm:prSet presAssocID="{5E974274-28A3-4618-9D9F-3317D030E530}" presName="cycle" presStyleCnt="0"/>
      <dgm:spPr/>
    </dgm:pt>
    <dgm:pt modelId="{0D1AA578-5C29-46B6-A3E5-84BDA15DCC79}" type="pres">
      <dgm:prSet presAssocID="{5E974274-28A3-4618-9D9F-3317D030E530}" presName="srcNode" presStyleLbl="node1" presStyleIdx="0" presStyleCnt="2"/>
      <dgm:spPr/>
    </dgm:pt>
    <dgm:pt modelId="{362D168F-6547-4535-97AC-A85D22C1A2B7}" type="pres">
      <dgm:prSet presAssocID="{5E974274-28A3-4618-9D9F-3317D030E530}" presName="conn" presStyleLbl="parChTrans1D2" presStyleIdx="0" presStyleCnt="1"/>
      <dgm:spPr/>
      <dgm:t>
        <a:bodyPr/>
        <a:lstStyle/>
        <a:p>
          <a:endParaRPr lang="zh-CN" altLang="en-US"/>
        </a:p>
      </dgm:t>
    </dgm:pt>
    <dgm:pt modelId="{2E1AE111-A528-4520-B1C4-B823F09433D6}" type="pres">
      <dgm:prSet presAssocID="{5E974274-28A3-4618-9D9F-3317D030E530}" presName="extraNode" presStyleLbl="node1" presStyleIdx="0" presStyleCnt="2"/>
      <dgm:spPr/>
    </dgm:pt>
    <dgm:pt modelId="{218540F5-799D-4B54-A085-8FB1E0406B4C}" type="pres">
      <dgm:prSet presAssocID="{5E974274-28A3-4618-9D9F-3317D030E530}" presName="dstNode" presStyleLbl="node1" presStyleIdx="0" presStyleCnt="2"/>
      <dgm:spPr/>
    </dgm:pt>
    <dgm:pt modelId="{DEB52D7C-349F-424B-86CB-FD707EDACEC1}" type="pres">
      <dgm:prSet presAssocID="{D515F9B4-2E22-493E-A447-CD459FFADCFE}" presName="text_1" presStyleLbl="node1" presStyleIdx="0" presStyleCnt="2">
        <dgm:presLayoutVars>
          <dgm:bulletEnabled val="1"/>
        </dgm:presLayoutVars>
      </dgm:prSet>
      <dgm:spPr/>
      <dgm:t>
        <a:bodyPr/>
        <a:lstStyle/>
        <a:p>
          <a:endParaRPr lang="zh-CN" altLang="en-US"/>
        </a:p>
      </dgm:t>
    </dgm:pt>
    <dgm:pt modelId="{0092A2F0-2B7A-4155-AE11-C502E03C6EF0}" type="pres">
      <dgm:prSet presAssocID="{D515F9B4-2E22-493E-A447-CD459FFADCFE}" presName="accent_1" presStyleCnt="0"/>
      <dgm:spPr/>
    </dgm:pt>
    <dgm:pt modelId="{8BE52B16-011D-47C4-A756-14AFEFB612CF}" type="pres">
      <dgm:prSet presAssocID="{D515F9B4-2E22-493E-A447-CD459FFADCFE}" presName="accentRepeatNode" presStyleLbl="solidFgAcc1" presStyleIdx="0" presStyleCnt="2"/>
      <dgm:spPr/>
    </dgm:pt>
    <dgm:pt modelId="{526B2582-1E42-4122-8440-F8FE1FD4A748}" type="pres">
      <dgm:prSet presAssocID="{964EAD2E-9411-499C-813C-B3CA21A0FC3E}" presName="text_2" presStyleLbl="node1" presStyleIdx="1" presStyleCnt="2">
        <dgm:presLayoutVars>
          <dgm:bulletEnabled val="1"/>
        </dgm:presLayoutVars>
      </dgm:prSet>
      <dgm:spPr/>
      <dgm:t>
        <a:bodyPr/>
        <a:lstStyle/>
        <a:p>
          <a:endParaRPr lang="zh-CN" altLang="en-US"/>
        </a:p>
      </dgm:t>
    </dgm:pt>
    <dgm:pt modelId="{866B7233-040C-411F-8267-52C3F7BB140B}" type="pres">
      <dgm:prSet presAssocID="{964EAD2E-9411-499C-813C-B3CA21A0FC3E}" presName="accent_2" presStyleCnt="0"/>
      <dgm:spPr/>
    </dgm:pt>
    <dgm:pt modelId="{20D41D94-4B0F-450E-862F-58BF7C44411D}" type="pres">
      <dgm:prSet presAssocID="{964EAD2E-9411-499C-813C-B3CA21A0FC3E}" presName="accentRepeatNode" presStyleLbl="solidFgAcc1" presStyleIdx="1" presStyleCnt="2"/>
      <dgm:spPr/>
    </dgm:pt>
  </dgm:ptLst>
  <dgm:cxnLst>
    <dgm:cxn modelId="{9C325697-6D16-4AB6-8202-B83CE6A8E53F}" type="presOf" srcId="{5E974274-28A3-4618-9D9F-3317D030E530}" destId="{92D82000-A5D3-4C67-BB75-2E38957DAD46}" srcOrd="0" destOrd="0" presId="urn:microsoft.com/office/officeart/2008/layout/VerticalCurvedList"/>
    <dgm:cxn modelId="{8902F869-2FF7-4FB2-98D3-C879E3979F8F}" type="presOf" srcId="{D515F9B4-2E22-493E-A447-CD459FFADCFE}" destId="{DEB52D7C-349F-424B-86CB-FD707EDACEC1}" srcOrd="0" destOrd="0" presId="urn:microsoft.com/office/officeart/2008/layout/VerticalCurvedList"/>
    <dgm:cxn modelId="{D15D75D1-2532-4772-8B85-33F18EE2132A}" type="presOf" srcId="{964EAD2E-9411-499C-813C-B3CA21A0FC3E}" destId="{526B2582-1E42-4122-8440-F8FE1FD4A748}" srcOrd="0" destOrd="0" presId="urn:microsoft.com/office/officeart/2008/layout/VerticalCurvedList"/>
    <dgm:cxn modelId="{A771EA66-F22F-48E7-92C2-A3C7ACB51F7D}" type="presOf" srcId="{66756A97-3F0E-4F26-A76F-E954C9B5581B}" destId="{362D168F-6547-4535-97AC-A85D22C1A2B7}" srcOrd="0" destOrd="0" presId="urn:microsoft.com/office/officeart/2008/layout/VerticalCurvedList"/>
    <dgm:cxn modelId="{731623F8-3A28-4F02-9335-F8F315018D94}" srcId="{5E974274-28A3-4618-9D9F-3317D030E530}" destId="{D515F9B4-2E22-493E-A447-CD459FFADCFE}" srcOrd="0" destOrd="0" parTransId="{B84C5A51-DF4F-40A6-9F90-F09A24912432}" sibTransId="{66756A97-3F0E-4F26-A76F-E954C9B5581B}"/>
    <dgm:cxn modelId="{E0E14029-9748-446D-9857-1AF4DC19DDC5}" srcId="{5E974274-28A3-4618-9D9F-3317D030E530}" destId="{964EAD2E-9411-499C-813C-B3CA21A0FC3E}" srcOrd="1" destOrd="0" parTransId="{B5479CD0-B2CE-4CC6-890A-67CD49B8B571}" sibTransId="{265AD624-8E52-46EB-B075-A6681376BD13}"/>
    <dgm:cxn modelId="{E50C3BD5-7472-47C8-83FC-68A66BFA52A7}" type="presParOf" srcId="{92D82000-A5D3-4C67-BB75-2E38957DAD46}" destId="{3F98FE72-3BD7-485F-A8D8-C980947510DC}" srcOrd="0" destOrd="0" presId="urn:microsoft.com/office/officeart/2008/layout/VerticalCurvedList"/>
    <dgm:cxn modelId="{E2DE4D68-EC9D-43D1-A049-68AA9B961649}" type="presParOf" srcId="{3F98FE72-3BD7-485F-A8D8-C980947510DC}" destId="{48F92309-284D-456B-9F61-3C3C9BEF4250}" srcOrd="0" destOrd="0" presId="urn:microsoft.com/office/officeart/2008/layout/VerticalCurvedList"/>
    <dgm:cxn modelId="{B7A10A0F-C21E-44A6-938C-8654306D899F}" type="presParOf" srcId="{48F92309-284D-456B-9F61-3C3C9BEF4250}" destId="{0D1AA578-5C29-46B6-A3E5-84BDA15DCC79}" srcOrd="0" destOrd="0" presId="urn:microsoft.com/office/officeart/2008/layout/VerticalCurvedList"/>
    <dgm:cxn modelId="{0A7457C4-B18F-4140-9BC0-F4986B99970D}" type="presParOf" srcId="{48F92309-284D-456B-9F61-3C3C9BEF4250}" destId="{362D168F-6547-4535-97AC-A85D22C1A2B7}" srcOrd="1" destOrd="0" presId="urn:microsoft.com/office/officeart/2008/layout/VerticalCurvedList"/>
    <dgm:cxn modelId="{8C49DB92-D5F3-4D61-82BF-F6B10B6312D3}" type="presParOf" srcId="{48F92309-284D-456B-9F61-3C3C9BEF4250}" destId="{2E1AE111-A528-4520-B1C4-B823F09433D6}" srcOrd="2" destOrd="0" presId="urn:microsoft.com/office/officeart/2008/layout/VerticalCurvedList"/>
    <dgm:cxn modelId="{9B1DAF7E-1180-4C56-985B-99B08F882E2C}" type="presParOf" srcId="{48F92309-284D-456B-9F61-3C3C9BEF4250}" destId="{218540F5-799D-4B54-A085-8FB1E0406B4C}" srcOrd="3" destOrd="0" presId="urn:microsoft.com/office/officeart/2008/layout/VerticalCurvedList"/>
    <dgm:cxn modelId="{C2E04457-0A44-40CF-90B9-C5788255E13F}" type="presParOf" srcId="{3F98FE72-3BD7-485F-A8D8-C980947510DC}" destId="{DEB52D7C-349F-424B-86CB-FD707EDACEC1}" srcOrd="1" destOrd="0" presId="urn:microsoft.com/office/officeart/2008/layout/VerticalCurvedList"/>
    <dgm:cxn modelId="{AA7D4CE6-E821-4651-9523-D89294138F65}" type="presParOf" srcId="{3F98FE72-3BD7-485F-A8D8-C980947510DC}" destId="{0092A2F0-2B7A-4155-AE11-C502E03C6EF0}" srcOrd="2" destOrd="0" presId="urn:microsoft.com/office/officeart/2008/layout/VerticalCurvedList"/>
    <dgm:cxn modelId="{F6510B7D-7DE7-40A2-8FFA-8C17B3B12340}" type="presParOf" srcId="{0092A2F0-2B7A-4155-AE11-C502E03C6EF0}" destId="{8BE52B16-011D-47C4-A756-14AFEFB612CF}" srcOrd="0" destOrd="0" presId="urn:microsoft.com/office/officeart/2008/layout/VerticalCurvedList"/>
    <dgm:cxn modelId="{2D5B3A59-F33A-4615-8AEC-FA1F9434B173}" type="presParOf" srcId="{3F98FE72-3BD7-485F-A8D8-C980947510DC}" destId="{526B2582-1E42-4122-8440-F8FE1FD4A748}" srcOrd="3" destOrd="0" presId="urn:microsoft.com/office/officeart/2008/layout/VerticalCurvedList"/>
    <dgm:cxn modelId="{6519B8D6-4154-45B9-8709-E76D8EE69C1D}" type="presParOf" srcId="{3F98FE72-3BD7-485F-A8D8-C980947510DC}" destId="{866B7233-040C-411F-8267-52C3F7BB140B}" srcOrd="4" destOrd="0" presId="urn:microsoft.com/office/officeart/2008/layout/VerticalCurvedList"/>
    <dgm:cxn modelId="{9418776F-5246-451E-B269-2D68CB71B647}" type="presParOf" srcId="{866B7233-040C-411F-8267-52C3F7BB140B}" destId="{20D41D94-4B0F-450E-862F-58BF7C44411D}" srcOrd="0" destOrd="0" presId="urn:microsoft.com/office/officeart/2008/layout/VerticalCurv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60E0447-3911-48EB-BC11-D5407C5E1BAF}" type="doc">
      <dgm:prSet loTypeId="urn:microsoft.com/office/officeart/2008/layout/AlternatingHexagons" loCatId="list" qsTypeId="urn:microsoft.com/office/officeart/2005/8/quickstyle/simple1" qsCatId="simple" csTypeId="urn:microsoft.com/office/officeart/2005/8/colors/accent1_2" csCatId="accent1" phldr="1"/>
      <dgm:spPr/>
      <dgm:t>
        <a:bodyPr/>
        <a:lstStyle/>
        <a:p>
          <a:endParaRPr lang="zh-CN" altLang="en-US"/>
        </a:p>
      </dgm:t>
    </dgm:pt>
    <dgm:pt modelId="{5066ADA8-54F7-4ACD-B2B0-CA32653EFA9D}">
      <dgm:prSet phldrT="[文本]" custT="1"/>
      <dgm:spPr>
        <a:gradFill rotWithShape="0">
          <a:gsLst>
            <a:gs pos="0">
              <a:schemeClr val="bg2">
                <a:tint val="90000"/>
                <a:satMod val="92000"/>
                <a:lumMod val="120000"/>
              </a:schemeClr>
            </a:gs>
            <a:gs pos="100000">
              <a:schemeClr val="bg2">
                <a:shade val="98000"/>
                <a:satMod val="120000"/>
                <a:lumMod val="98000"/>
              </a:schemeClr>
            </a:gs>
          </a:gsLst>
          <a:path path="circle">
            <a:fillToRect l="50000" t="50000" r="100000" b="100000"/>
          </a:path>
        </a:gradFill>
        <a:ln>
          <a:solidFill>
            <a:srgbClr val="A8A400"/>
          </a:solidFill>
        </a:ln>
      </dgm:spPr>
      <dgm:t>
        <a:bodyPr/>
        <a:lstStyle/>
        <a:p>
          <a:endParaRPr lang="zh-CN" altLang="en-US" sz="1600" dirty="0" smtClean="0"/>
        </a:p>
        <a:p>
          <a:r>
            <a:rPr lang="zh-CN" altLang="en-US" sz="1600" b="0" dirty="0" smtClean="0">
              <a:solidFill>
                <a:schemeClr val="tx1"/>
              </a:solidFill>
            </a:rPr>
            <a:t>发展阶段</a:t>
          </a:r>
          <a:endParaRPr lang="zh-CN" altLang="en-US" sz="1600" b="0" dirty="0">
            <a:solidFill>
              <a:schemeClr val="tx1"/>
            </a:solidFill>
          </a:endParaRPr>
        </a:p>
      </dgm:t>
    </dgm:pt>
    <dgm:pt modelId="{AB051A15-A6E5-4872-B728-0CDC5C64AAEC}" type="parTrans" cxnId="{06F6ACD6-676A-451D-B79F-71A0EA21E6E7}">
      <dgm:prSet/>
      <dgm:spPr/>
      <dgm:t>
        <a:bodyPr/>
        <a:lstStyle/>
        <a:p>
          <a:endParaRPr lang="zh-CN" altLang="en-US" b="1">
            <a:solidFill>
              <a:schemeClr val="tx1"/>
            </a:solidFill>
          </a:endParaRPr>
        </a:p>
      </dgm:t>
    </dgm:pt>
    <dgm:pt modelId="{6846E63B-053C-4441-83C5-7DAD6711CDEA}" type="sibTrans" cxnId="{06F6ACD6-676A-451D-B79F-71A0EA21E6E7}">
      <dgm:prSet custT="1"/>
      <dgm:spPr>
        <a:gradFill rotWithShape="0">
          <a:gsLst>
            <a:gs pos="0">
              <a:schemeClr val="bg2">
                <a:tint val="90000"/>
                <a:satMod val="92000"/>
                <a:lumMod val="120000"/>
              </a:schemeClr>
            </a:gs>
            <a:gs pos="100000">
              <a:schemeClr val="bg2">
                <a:shade val="98000"/>
                <a:satMod val="120000"/>
                <a:lumMod val="98000"/>
              </a:schemeClr>
            </a:gs>
          </a:gsLst>
          <a:path path="circle">
            <a:fillToRect l="50000" t="50000" r="100000" b="100000"/>
          </a:path>
        </a:gradFill>
        <a:ln>
          <a:solidFill>
            <a:srgbClr val="A8A400"/>
          </a:solidFill>
        </a:ln>
      </dgm:spPr>
      <dgm:t>
        <a:bodyPr/>
        <a:lstStyle/>
        <a:p>
          <a:r>
            <a:rPr lang="zh-CN" altLang="en-US" sz="1600" b="0" dirty="0" smtClean="0">
              <a:solidFill>
                <a:schemeClr val="tx1"/>
              </a:solidFill>
            </a:rPr>
            <a:t>现代教育技术</a:t>
          </a:r>
          <a:endParaRPr lang="zh-CN" altLang="en-US" sz="1600" b="0" dirty="0">
            <a:solidFill>
              <a:schemeClr val="tx1"/>
            </a:solidFill>
          </a:endParaRPr>
        </a:p>
      </dgm:t>
    </dgm:pt>
    <dgm:pt modelId="{F6BB25D1-4502-417A-AFFD-B49B076A3FB7}">
      <dgm:prSet phldrT="[文本]" custT="1"/>
      <dgm:spPr>
        <a:gradFill rotWithShape="0">
          <a:gsLst>
            <a:gs pos="0">
              <a:schemeClr val="bg2">
                <a:tint val="90000"/>
                <a:satMod val="92000"/>
                <a:lumMod val="120000"/>
              </a:schemeClr>
            </a:gs>
            <a:gs pos="100000">
              <a:schemeClr val="bg2">
                <a:shade val="98000"/>
                <a:satMod val="120000"/>
                <a:lumMod val="98000"/>
              </a:schemeClr>
            </a:gs>
          </a:gsLst>
          <a:path path="circle">
            <a:fillToRect l="50000" t="50000" r="100000" b="100000"/>
          </a:path>
        </a:gradFill>
        <a:ln>
          <a:solidFill>
            <a:srgbClr val="A8A400"/>
          </a:solidFill>
        </a:ln>
      </dgm:spPr>
      <dgm:t>
        <a:bodyPr vert="vert"/>
        <a:lstStyle/>
        <a:p>
          <a:pPr algn="ctr"/>
          <a:r>
            <a:rPr lang="zh-CN" altLang="en-US" sz="1600" b="0" dirty="0" smtClean="0">
              <a:solidFill>
                <a:schemeClr val="tx1"/>
              </a:solidFill>
            </a:rPr>
            <a:t>发展趋势</a:t>
          </a:r>
          <a:endParaRPr lang="zh-CN" altLang="en-US" sz="1600" b="0" dirty="0">
            <a:solidFill>
              <a:schemeClr val="tx1"/>
            </a:solidFill>
          </a:endParaRPr>
        </a:p>
      </dgm:t>
    </dgm:pt>
    <dgm:pt modelId="{6689CC4E-0F38-4F39-8531-370730647424}" type="parTrans" cxnId="{49AA8894-7C4E-4E8F-992B-84562B4F3D45}">
      <dgm:prSet/>
      <dgm:spPr/>
      <dgm:t>
        <a:bodyPr/>
        <a:lstStyle/>
        <a:p>
          <a:endParaRPr lang="zh-CN" altLang="en-US" b="1">
            <a:solidFill>
              <a:schemeClr val="tx1"/>
            </a:solidFill>
          </a:endParaRPr>
        </a:p>
      </dgm:t>
    </dgm:pt>
    <dgm:pt modelId="{D389997F-132C-439B-900F-9B9D798895A8}" type="sibTrans" cxnId="{49AA8894-7C4E-4E8F-992B-84562B4F3D45}">
      <dgm:prSet/>
      <dgm:spPr/>
      <dgm:t>
        <a:bodyPr/>
        <a:lstStyle/>
        <a:p>
          <a:endParaRPr lang="zh-CN" altLang="en-US" b="1">
            <a:solidFill>
              <a:schemeClr val="tx1"/>
            </a:solidFill>
          </a:endParaRPr>
        </a:p>
      </dgm:t>
    </dgm:pt>
    <dgm:pt modelId="{5776AF21-3455-40DE-84F9-B4123CF1735F}" type="pres">
      <dgm:prSet presAssocID="{060E0447-3911-48EB-BC11-D5407C5E1BAF}" presName="Name0" presStyleCnt="0">
        <dgm:presLayoutVars>
          <dgm:chMax/>
          <dgm:chPref/>
          <dgm:dir/>
          <dgm:animLvl val="lvl"/>
        </dgm:presLayoutVars>
      </dgm:prSet>
      <dgm:spPr/>
      <dgm:t>
        <a:bodyPr/>
        <a:lstStyle/>
        <a:p>
          <a:endParaRPr lang="zh-CN" altLang="en-US"/>
        </a:p>
      </dgm:t>
    </dgm:pt>
    <dgm:pt modelId="{7EA48852-5D14-4DCB-BE61-E3F5A3F1EF92}" type="pres">
      <dgm:prSet presAssocID="{5066ADA8-54F7-4ACD-B2B0-CA32653EFA9D}" presName="composite" presStyleCnt="0"/>
      <dgm:spPr/>
    </dgm:pt>
    <dgm:pt modelId="{51F06234-98E8-4D3F-B13D-4B8956043FF4}" type="pres">
      <dgm:prSet presAssocID="{5066ADA8-54F7-4ACD-B2B0-CA32653EFA9D}" presName="Parent1" presStyleLbl="node1" presStyleIdx="0" presStyleCnt="2" custLinFactNeighborX="1729" custLinFactNeighborY="0">
        <dgm:presLayoutVars>
          <dgm:chMax val="1"/>
          <dgm:chPref val="1"/>
          <dgm:bulletEnabled val="1"/>
        </dgm:presLayoutVars>
      </dgm:prSet>
      <dgm:spPr/>
      <dgm:t>
        <a:bodyPr/>
        <a:lstStyle/>
        <a:p>
          <a:endParaRPr lang="zh-CN" altLang="en-US"/>
        </a:p>
      </dgm:t>
    </dgm:pt>
    <dgm:pt modelId="{05D8887B-1FD3-471C-9B25-4EE0C24CACFE}" type="pres">
      <dgm:prSet presAssocID="{5066ADA8-54F7-4ACD-B2B0-CA32653EFA9D}" presName="Childtext1" presStyleLbl="revTx" presStyleIdx="0" presStyleCnt="1" custAng="16200000" custScaleX="95240" custScaleY="145412" custLinFactNeighborX="5139" custLinFactNeighborY="-5560">
        <dgm:presLayoutVars>
          <dgm:chMax val="0"/>
          <dgm:chPref val="0"/>
          <dgm:bulletEnabled val="1"/>
        </dgm:presLayoutVars>
      </dgm:prSet>
      <dgm:spPr>
        <a:prstGeom prst="hexagon">
          <a:avLst/>
        </a:prstGeom>
      </dgm:spPr>
      <dgm:t>
        <a:bodyPr/>
        <a:lstStyle/>
        <a:p>
          <a:endParaRPr lang="zh-CN" altLang="en-US"/>
        </a:p>
      </dgm:t>
    </dgm:pt>
    <dgm:pt modelId="{2E3E38AD-ECFC-4775-A1E8-74BACB22BE6F}" type="pres">
      <dgm:prSet presAssocID="{5066ADA8-54F7-4ACD-B2B0-CA32653EFA9D}" presName="BalanceSpacing" presStyleCnt="0"/>
      <dgm:spPr/>
    </dgm:pt>
    <dgm:pt modelId="{62DB816D-0B4C-4779-9B8A-6D7349A0A6CF}" type="pres">
      <dgm:prSet presAssocID="{5066ADA8-54F7-4ACD-B2B0-CA32653EFA9D}" presName="BalanceSpacing1" presStyleCnt="0"/>
      <dgm:spPr/>
    </dgm:pt>
    <dgm:pt modelId="{E0AA1912-6B99-445F-8B89-01E144193646}" type="pres">
      <dgm:prSet presAssocID="{6846E63B-053C-4441-83C5-7DAD6711CDEA}" presName="Accent1Text" presStyleLbl="node1" presStyleIdx="1" presStyleCnt="2"/>
      <dgm:spPr/>
      <dgm:t>
        <a:bodyPr/>
        <a:lstStyle/>
        <a:p>
          <a:endParaRPr lang="zh-CN" altLang="en-US"/>
        </a:p>
      </dgm:t>
    </dgm:pt>
  </dgm:ptLst>
  <dgm:cxnLst>
    <dgm:cxn modelId="{06F6ACD6-676A-451D-B79F-71A0EA21E6E7}" srcId="{060E0447-3911-48EB-BC11-D5407C5E1BAF}" destId="{5066ADA8-54F7-4ACD-B2B0-CA32653EFA9D}" srcOrd="0" destOrd="0" parTransId="{AB051A15-A6E5-4872-B728-0CDC5C64AAEC}" sibTransId="{6846E63B-053C-4441-83C5-7DAD6711CDEA}"/>
    <dgm:cxn modelId="{1D123758-68ED-46CB-AA28-8BFA15DCAB54}" type="presOf" srcId="{060E0447-3911-48EB-BC11-D5407C5E1BAF}" destId="{5776AF21-3455-40DE-84F9-B4123CF1735F}" srcOrd="0" destOrd="0" presId="urn:microsoft.com/office/officeart/2008/layout/AlternatingHexagons"/>
    <dgm:cxn modelId="{0178D58F-BDF1-40E6-9F4E-6F98A3EA8533}" type="presOf" srcId="{6846E63B-053C-4441-83C5-7DAD6711CDEA}" destId="{E0AA1912-6B99-445F-8B89-01E144193646}" srcOrd="0" destOrd="0" presId="urn:microsoft.com/office/officeart/2008/layout/AlternatingHexagons"/>
    <dgm:cxn modelId="{3CE4C915-7A12-4AD2-BC27-1FDB963686C9}" type="presOf" srcId="{5066ADA8-54F7-4ACD-B2B0-CA32653EFA9D}" destId="{51F06234-98E8-4D3F-B13D-4B8956043FF4}" srcOrd="0" destOrd="0" presId="urn:microsoft.com/office/officeart/2008/layout/AlternatingHexagons"/>
    <dgm:cxn modelId="{49AA8894-7C4E-4E8F-992B-84562B4F3D45}" srcId="{5066ADA8-54F7-4ACD-B2B0-CA32653EFA9D}" destId="{F6BB25D1-4502-417A-AFFD-B49B076A3FB7}" srcOrd="0" destOrd="0" parTransId="{6689CC4E-0F38-4F39-8531-370730647424}" sibTransId="{D389997F-132C-439B-900F-9B9D798895A8}"/>
    <dgm:cxn modelId="{D317B85B-8411-4E99-A301-D7CD4113A70D}" type="presOf" srcId="{F6BB25D1-4502-417A-AFFD-B49B076A3FB7}" destId="{05D8887B-1FD3-471C-9B25-4EE0C24CACFE}" srcOrd="0" destOrd="0" presId="urn:microsoft.com/office/officeart/2008/layout/AlternatingHexagons"/>
    <dgm:cxn modelId="{43A49531-C888-4F75-8D4E-9E427119E1C8}" type="presParOf" srcId="{5776AF21-3455-40DE-84F9-B4123CF1735F}" destId="{7EA48852-5D14-4DCB-BE61-E3F5A3F1EF92}" srcOrd="0" destOrd="0" presId="urn:microsoft.com/office/officeart/2008/layout/AlternatingHexagons"/>
    <dgm:cxn modelId="{B9B1BFB3-24C6-4E41-BA5F-C699972F0E1B}" type="presParOf" srcId="{7EA48852-5D14-4DCB-BE61-E3F5A3F1EF92}" destId="{51F06234-98E8-4D3F-B13D-4B8956043FF4}" srcOrd="0" destOrd="0" presId="urn:microsoft.com/office/officeart/2008/layout/AlternatingHexagons"/>
    <dgm:cxn modelId="{B5195A43-0396-4B6B-B1E7-389132277D66}" type="presParOf" srcId="{7EA48852-5D14-4DCB-BE61-E3F5A3F1EF92}" destId="{05D8887B-1FD3-471C-9B25-4EE0C24CACFE}" srcOrd="1" destOrd="0" presId="urn:microsoft.com/office/officeart/2008/layout/AlternatingHexagons"/>
    <dgm:cxn modelId="{4BD429E3-FAD7-45B5-94EA-00EBF1C25AF9}" type="presParOf" srcId="{7EA48852-5D14-4DCB-BE61-E3F5A3F1EF92}" destId="{2E3E38AD-ECFC-4775-A1E8-74BACB22BE6F}" srcOrd="2" destOrd="0" presId="urn:microsoft.com/office/officeart/2008/layout/AlternatingHexagons"/>
    <dgm:cxn modelId="{7D9F50FF-D8E0-494B-B545-AD55632D62CC}" type="presParOf" srcId="{7EA48852-5D14-4DCB-BE61-E3F5A3F1EF92}" destId="{62DB816D-0B4C-4779-9B8A-6D7349A0A6CF}" srcOrd="3" destOrd="0" presId="urn:microsoft.com/office/officeart/2008/layout/AlternatingHexagons"/>
    <dgm:cxn modelId="{80B49BAB-96B4-4582-9C5D-95BE9DF8B2F1}" type="presParOf" srcId="{7EA48852-5D14-4DCB-BE61-E3F5A3F1EF92}" destId="{E0AA1912-6B99-445F-8B89-01E144193646}" srcOrd="4" destOrd="0" presId="urn:microsoft.com/office/officeart/2008/layout/AlternatingHexagon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E16A4DEC-13E0-49F9-804B-D3C18D4191B5}" type="doc">
      <dgm:prSet loTypeId="urn:microsoft.com/office/officeart/2005/8/layout/hProcess11" loCatId="process" qsTypeId="urn:microsoft.com/office/officeart/2005/8/quickstyle/3d3" qsCatId="3D" csTypeId="urn:microsoft.com/office/officeart/2005/8/colors/colorful5" csCatId="colorful" phldr="1"/>
      <dgm:spPr/>
    </dgm:pt>
    <dgm:pt modelId="{201804E7-55CA-43D7-9E11-8ABFFA116ACF}">
      <dgm:prSet phldrT="[文本]" custT="1"/>
      <dgm:spPr/>
      <dgm:t>
        <a:bodyPr/>
        <a:lstStyle/>
        <a:p>
          <a:pPr algn="l"/>
          <a:r>
            <a:rPr lang="zh-CN" altLang="en-US" sz="1400" dirty="0" smtClean="0"/>
            <a:t>学习是刺激与反应的联结</a:t>
          </a:r>
          <a:endParaRPr lang="zh-CN" altLang="en-US" sz="1400" dirty="0"/>
        </a:p>
      </dgm:t>
    </dgm:pt>
    <dgm:pt modelId="{5C072E3B-F3C3-4548-8AB9-0CBB7D4C35ED}" type="parTrans" cxnId="{6B00CC7D-C178-42D0-95F8-E89C0FB6AB8D}">
      <dgm:prSet/>
      <dgm:spPr/>
      <dgm:t>
        <a:bodyPr/>
        <a:lstStyle/>
        <a:p>
          <a:pPr algn="l"/>
          <a:endParaRPr lang="zh-CN" altLang="en-US" sz="1400"/>
        </a:p>
      </dgm:t>
    </dgm:pt>
    <dgm:pt modelId="{87114536-21C1-4174-AF82-A2D22C3B5108}" type="sibTrans" cxnId="{6B00CC7D-C178-42D0-95F8-E89C0FB6AB8D}">
      <dgm:prSet/>
      <dgm:spPr/>
      <dgm:t>
        <a:bodyPr/>
        <a:lstStyle/>
        <a:p>
          <a:pPr algn="l"/>
          <a:endParaRPr lang="zh-CN" altLang="en-US" sz="1400"/>
        </a:p>
      </dgm:t>
    </dgm:pt>
    <dgm:pt modelId="{16B3B5E9-C02A-433F-B4EF-88066BC78D15}">
      <dgm:prSet phldrT="[文本]" custT="1"/>
      <dgm:spPr/>
      <dgm:t>
        <a:bodyPr/>
        <a:lstStyle/>
        <a:p>
          <a:pPr algn="l"/>
          <a:r>
            <a:rPr lang="zh-CN" altLang="en-US" sz="1400" dirty="0" smtClean="0"/>
            <a:t>学习过程是一种渐进的“尝试与错误修正”的过程</a:t>
          </a:r>
          <a:endParaRPr lang="zh-CN" altLang="en-US" sz="1400" dirty="0"/>
        </a:p>
      </dgm:t>
    </dgm:pt>
    <dgm:pt modelId="{4BCF371B-FB35-4807-BE6C-2A07E8BB8B05}" type="parTrans" cxnId="{4E1C9602-06E9-46E7-A6EB-E6C5F584A8F3}">
      <dgm:prSet/>
      <dgm:spPr/>
      <dgm:t>
        <a:bodyPr/>
        <a:lstStyle/>
        <a:p>
          <a:pPr algn="l"/>
          <a:endParaRPr lang="zh-CN" altLang="en-US" sz="1400"/>
        </a:p>
      </dgm:t>
    </dgm:pt>
    <dgm:pt modelId="{263B9FCA-3184-436F-B0D5-5D7071C09988}" type="sibTrans" cxnId="{4E1C9602-06E9-46E7-A6EB-E6C5F584A8F3}">
      <dgm:prSet/>
      <dgm:spPr/>
      <dgm:t>
        <a:bodyPr/>
        <a:lstStyle/>
        <a:p>
          <a:pPr algn="l"/>
          <a:endParaRPr lang="zh-CN" altLang="en-US" sz="1400"/>
        </a:p>
      </dgm:t>
    </dgm:pt>
    <dgm:pt modelId="{C6543BCB-D854-4D9F-B0BF-5953D47500D1}">
      <dgm:prSet phldrT="[文本]" custT="1"/>
      <dgm:spPr/>
      <dgm:t>
        <a:bodyPr/>
        <a:lstStyle/>
        <a:p>
          <a:pPr algn="l"/>
          <a:r>
            <a:rPr lang="zh-CN" altLang="en-US" sz="1400" dirty="0" smtClean="0"/>
            <a:t>强化是学习成功的关键</a:t>
          </a:r>
          <a:endParaRPr lang="zh-CN" altLang="en-US" sz="1400" dirty="0"/>
        </a:p>
      </dgm:t>
    </dgm:pt>
    <dgm:pt modelId="{874FC7F5-D2EC-4373-92C5-E2C0C58D3FCC}" type="parTrans" cxnId="{DFB5B648-4904-4230-9AAC-ABB4B5FB1D77}">
      <dgm:prSet/>
      <dgm:spPr/>
      <dgm:t>
        <a:bodyPr/>
        <a:lstStyle/>
        <a:p>
          <a:pPr algn="l"/>
          <a:endParaRPr lang="zh-CN" altLang="en-US" sz="1400"/>
        </a:p>
      </dgm:t>
    </dgm:pt>
    <dgm:pt modelId="{F71019C1-A1F4-4A71-9A75-C48360AFA749}" type="sibTrans" cxnId="{DFB5B648-4904-4230-9AAC-ABB4B5FB1D77}">
      <dgm:prSet/>
      <dgm:spPr/>
      <dgm:t>
        <a:bodyPr/>
        <a:lstStyle/>
        <a:p>
          <a:pPr algn="l"/>
          <a:endParaRPr lang="zh-CN" altLang="en-US" sz="1400"/>
        </a:p>
      </dgm:t>
    </dgm:pt>
    <dgm:pt modelId="{D818441B-9095-402B-9171-6D8B0AF8D8DE}" type="pres">
      <dgm:prSet presAssocID="{E16A4DEC-13E0-49F9-804B-D3C18D4191B5}" presName="Name0" presStyleCnt="0">
        <dgm:presLayoutVars>
          <dgm:dir/>
          <dgm:resizeHandles val="exact"/>
        </dgm:presLayoutVars>
      </dgm:prSet>
      <dgm:spPr/>
    </dgm:pt>
    <dgm:pt modelId="{8D820F46-AF0F-4868-AE14-543ECCFFAE4C}" type="pres">
      <dgm:prSet presAssocID="{E16A4DEC-13E0-49F9-804B-D3C18D4191B5}" presName="arrow" presStyleLbl="bgShp" presStyleIdx="0" presStyleCnt="1"/>
      <dgm:spPr/>
    </dgm:pt>
    <dgm:pt modelId="{A9C0048D-6D1B-4966-A23D-1C4D50A3764F}" type="pres">
      <dgm:prSet presAssocID="{E16A4DEC-13E0-49F9-804B-D3C18D4191B5}" presName="points" presStyleCnt="0"/>
      <dgm:spPr/>
    </dgm:pt>
    <dgm:pt modelId="{6C50FCD4-DFAE-41F6-BD8C-7B964C1A679F}" type="pres">
      <dgm:prSet presAssocID="{201804E7-55CA-43D7-9E11-8ABFFA116ACF}" presName="compositeA" presStyleCnt="0"/>
      <dgm:spPr/>
    </dgm:pt>
    <dgm:pt modelId="{D9488966-C086-4976-B86F-EBD6EFD8E439}" type="pres">
      <dgm:prSet presAssocID="{201804E7-55CA-43D7-9E11-8ABFFA116ACF}" presName="textA" presStyleLbl="revTx" presStyleIdx="0" presStyleCnt="3">
        <dgm:presLayoutVars>
          <dgm:bulletEnabled val="1"/>
        </dgm:presLayoutVars>
      </dgm:prSet>
      <dgm:spPr/>
      <dgm:t>
        <a:bodyPr/>
        <a:lstStyle/>
        <a:p>
          <a:endParaRPr lang="zh-CN" altLang="en-US"/>
        </a:p>
      </dgm:t>
    </dgm:pt>
    <dgm:pt modelId="{32665234-8897-436E-823B-A5585EF5F8DD}" type="pres">
      <dgm:prSet presAssocID="{201804E7-55CA-43D7-9E11-8ABFFA116ACF}" presName="circleA" presStyleLbl="node1" presStyleIdx="0" presStyleCnt="3"/>
      <dgm:spPr/>
    </dgm:pt>
    <dgm:pt modelId="{F4EB4D20-6345-419E-86BA-F0048D78C984}" type="pres">
      <dgm:prSet presAssocID="{201804E7-55CA-43D7-9E11-8ABFFA116ACF}" presName="spaceA" presStyleCnt="0"/>
      <dgm:spPr/>
    </dgm:pt>
    <dgm:pt modelId="{3C5CBB49-A307-431B-8022-0447EBF95EDD}" type="pres">
      <dgm:prSet presAssocID="{87114536-21C1-4174-AF82-A2D22C3B5108}" presName="space" presStyleCnt="0"/>
      <dgm:spPr/>
    </dgm:pt>
    <dgm:pt modelId="{D557E4BE-8EF9-401B-909F-31F46EC911A0}" type="pres">
      <dgm:prSet presAssocID="{16B3B5E9-C02A-433F-B4EF-88066BC78D15}" presName="compositeB" presStyleCnt="0"/>
      <dgm:spPr/>
    </dgm:pt>
    <dgm:pt modelId="{EECDAC85-7B25-4A83-8C46-89674711B918}" type="pres">
      <dgm:prSet presAssocID="{16B3B5E9-C02A-433F-B4EF-88066BC78D15}" presName="textB" presStyleLbl="revTx" presStyleIdx="1" presStyleCnt="3">
        <dgm:presLayoutVars>
          <dgm:bulletEnabled val="1"/>
        </dgm:presLayoutVars>
      </dgm:prSet>
      <dgm:spPr/>
      <dgm:t>
        <a:bodyPr/>
        <a:lstStyle/>
        <a:p>
          <a:endParaRPr lang="zh-CN" altLang="en-US"/>
        </a:p>
      </dgm:t>
    </dgm:pt>
    <dgm:pt modelId="{7D87F3AD-3976-4693-BF5F-D71382BB0B8C}" type="pres">
      <dgm:prSet presAssocID="{16B3B5E9-C02A-433F-B4EF-88066BC78D15}" presName="circleB" presStyleLbl="node1" presStyleIdx="1" presStyleCnt="3"/>
      <dgm:spPr/>
    </dgm:pt>
    <dgm:pt modelId="{068443EA-1B92-4D33-AFBF-750349E72C97}" type="pres">
      <dgm:prSet presAssocID="{16B3B5E9-C02A-433F-B4EF-88066BC78D15}" presName="spaceB" presStyleCnt="0"/>
      <dgm:spPr/>
    </dgm:pt>
    <dgm:pt modelId="{2432F9BF-AFC7-45D3-A27B-D645AEE6430D}" type="pres">
      <dgm:prSet presAssocID="{263B9FCA-3184-436F-B0D5-5D7071C09988}" presName="space" presStyleCnt="0"/>
      <dgm:spPr/>
    </dgm:pt>
    <dgm:pt modelId="{2D7F6BA5-D2AE-4214-94BE-2737949EE4E1}" type="pres">
      <dgm:prSet presAssocID="{C6543BCB-D854-4D9F-B0BF-5953D47500D1}" presName="compositeA" presStyleCnt="0"/>
      <dgm:spPr/>
    </dgm:pt>
    <dgm:pt modelId="{A46233C2-3615-45DA-9800-6957291A7F55}" type="pres">
      <dgm:prSet presAssocID="{C6543BCB-D854-4D9F-B0BF-5953D47500D1}" presName="textA" presStyleLbl="revTx" presStyleIdx="2" presStyleCnt="3">
        <dgm:presLayoutVars>
          <dgm:bulletEnabled val="1"/>
        </dgm:presLayoutVars>
      </dgm:prSet>
      <dgm:spPr/>
      <dgm:t>
        <a:bodyPr/>
        <a:lstStyle/>
        <a:p>
          <a:endParaRPr lang="zh-CN" altLang="en-US"/>
        </a:p>
      </dgm:t>
    </dgm:pt>
    <dgm:pt modelId="{956625B7-D838-414F-BAB6-F41B3AFBFFAB}" type="pres">
      <dgm:prSet presAssocID="{C6543BCB-D854-4D9F-B0BF-5953D47500D1}" presName="circleA" presStyleLbl="node1" presStyleIdx="2" presStyleCnt="3"/>
      <dgm:spPr/>
    </dgm:pt>
    <dgm:pt modelId="{339C9A5C-2AB5-49F8-87C0-ED56A699C6B2}" type="pres">
      <dgm:prSet presAssocID="{C6543BCB-D854-4D9F-B0BF-5953D47500D1}" presName="spaceA" presStyleCnt="0"/>
      <dgm:spPr/>
    </dgm:pt>
  </dgm:ptLst>
  <dgm:cxnLst>
    <dgm:cxn modelId="{AB6B83AC-A505-46DC-B96E-789FBDD0DC15}" type="presOf" srcId="{C6543BCB-D854-4D9F-B0BF-5953D47500D1}" destId="{A46233C2-3615-45DA-9800-6957291A7F55}" srcOrd="0" destOrd="0" presId="urn:microsoft.com/office/officeart/2005/8/layout/hProcess11"/>
    <dgm:cxn modelId="{4E1C9602-06E9-46E7-A6EB-E6C5F584A8F3}" srcId="{E16A4DEC-13E0-49F9-804B-D3C18D4191B5}" destId="{16B3B5E9-C02A-433F-B4EF-88066BC78D15}" srcOrd="1" destOrd="0" parTransId="{4BCF371B-FB35-4807-BE6C-2A07E8BB8B05}" sibTransId="{263B9FCA-3184-436F-B0D5-5D7071C09988}"/>
    <dgm:cxn modelId="{902CD54E-D46F-484B-91FE-2A1E9445DA8A}" type="presOf" srcId="{16B3B5E9-C02A-433F-B4EF-88066BC78D15}" destId="{EECDAC85-7B25-4A83-8C46-89674711B918}" srcOrd="0" destOrd="0" presId="urn:microsoft.com/office/officeart/2005/8/layout/hProcess11"/>
    <dgm:cxn modelId="{8C7DB25D-4132-46FA-A0F0-F6C4C731B258}" type="presOf" srcId="{E16A4DEC-13E0-49F9-804B-D3C18D4191B5}" destId="{D818441B-9095-402B-9171-6D8B0AF8D8DE}" srcOrd="0" destOrd="0" presId="urn:microsoft.com/office/officeart/2005/8/layout/hProcess11"/>
    <dgm:cxn modelId="{6B00CC7D-C178-42D0-95F8-E89C0FB6AB8D}" srcId="{E16A4DEC-13E0-49F9-804B-D3C18D4191B5}" destId="{201804E7-55CA-43D7-9E11-8ABFFA116ACF}" srcOrd="0" destOrd="0" parTransId="{5C072E3B-F3C3-4548-8AB9-0CBB7D4C35ED}" sibTransId="{87114536-21C1-4174-AF82-A2D22C3B5108}"/>
    <dgm:cxn modelId="{DFB5B648-4904-4230-9AAC-ABB4B5FB1D77}" srcId="{E16A4DEC-13E0-49F9-804B-D3C18D4191B5}" destId="{C6543BCB-D854-4D9F-B0BF-5953D47500D1}" srcOrd="2" destOrd="0" parTransId="{874FC7F5-D2EC-4373-92C5-E2C0C58D3FCC}" sibTransId="{F71019C1-A1F4-4A71-9A75-C48360AFA749}"/>
    <dgm:cxn modelId="{C9529CFC-549A-4D50-ABAD-543B10E50511}" type="presOf" srcId="{201804E7-55CA-43D7-9E11-8ABFFA116ACF}" destId="{D9488966-C086-4976-B86F-EBD6EFD8E439}" srcOrd="0" destOrd="0" presId="urn:microsoft.com/office/officeart/2005/8/layout/hProcess11"/>
    <dgm:cxn modelId="{11127B95-1E11-4BD1-A6A9-2E4C0713CBBF}" type="presParOf" srcId="{D818441B-9095-402B-9171-6D8B0AF8D8DE}" destId="{8D820F46-AF0F-4868-AE14-543ECCFFAE4C}" srcOrd="0" destOrd="0" presId="urn:microsoft.com/office/officeart/2005/8/layout/hProcess11"/>
    <dgm:cxn modelId="{52302F15-26E5-4BF7-8F99-547962454934}" type="presParOf" srcId="{D818441B-9095-402B-9171-6D8B0AF8D8DE}" destId="{A9C0048D-6D1B-4966-A23D-1C4D50A3764F}" srcOrd="1" destOrd="0" presId="urn:microsoft.com/office/officeart/2005/8/layout/hProcess11"/>
    <dgm:cxn modelId="{BA2B6F0F-8503-4B24-8489-8AF7F15F7572}" type="presParOf" srcId="{A9C0048D-6D1B-4966-A23D-1C4D50A3764F}" destId="{6C50FCD4-DFAE-41F6-BD8C-7B964C1A679F}" srcOrd="0" destOrd="0" presId="urn:microsoft.com/office/officeart/2005/8/layout/hProcess11"/>
    <dgm:cxn modelId="{34C8FA00-DCA7-477E-8D91-C5963C52C342}" type="presParOf" srcId="{6C50FCD4-DFAE-41F6-BD8C-7B964C1A679F}" destId="{D9488966-C086-4976-B86F-EBD6EFD8E439}" srcOrd="0" destOrd="0" presId="urn:microsoft.com/office/officeart/2005/8/layout/hProcess11"/>
    <dgm:cxn modelId="{2E4B40E1-6A6C-43B5-81B2-4BDB54B5716D}" type="presParOf" srcId="{6C50FCD4-DFAE-41F6-BD8C-7B964C1A679F}" destId="{32665234-8897-436E-823B-A5585EF5F8DD}" srcOrd="1" destOrd="0" presId="urn:microsoft.com/office/officeart/2005/8/layout/hProcess11"/>
    <dgm:cxn modelId="{0B6885A5-A2B0-412D-889D-508927F3B700}" type="presParOf" srcId="{6C50FCD4-DFAE-41F6-BD8C-7B964C1A679F}" destId="{F4EB4D20-6345-419E-86BA-F0048D78C984}" srcOrd="2" destOrd="0" presId="urn:microsoft.com/office/officeart/2005/8/layout/hProcess11"/>
    <dgm:cxn modelId="{18D6B363-57EA-4015-B2A3-515DACE09EC0}" type="presParOf" srcId="{A9C0048D-6D1B-4966-A23D-1C4D50A3764F}" destId="{3C5CBB49-A307-431B-8022-0447EBF95EDD}" srcOrd="1" destOrd="0" presId="urn:microsoft.com/office/officeart/2005/8/layout/hProcess11"/>
    <dgm:cxn modelId="{6F8A5E67-88EF-439D-BBC3-01FAB45AD5E8}" type="presParOf" srcId="{A9C0048D-6D1B-4966-A23D-1C4D50A3764F}" destId="{D557E4BE-8EF9-401B-909F-31F46EC911A0}" srcOrd="2" destOrd="0" presId="urn:microsoft.com/office/officeart/2005/8/layout/hProcess11"/>
    <dgm:cxn modelId="{5CA20704-E840-4BF9-9C6C-0006A04908AC}" type="presParOf" srcId="{D557E4BE-8EF9-401B-909F-31F46EC911A0}" destId="{EECDAC85-7B25-4A83-8C46-89674711B918}" srcOrd="0" destOrd="0" presId="urn:microsoft.com/office/officeart/2005/8/layout/hProcess11"/>
    <dgm:cxn modelId="{D14BC390-02CB-437D-86D1-2424D688DFA8}" type="presParOf" srcId="{D557E4BE-8EF9-401B-909F-31F46EC911A0}" destId="{7D87F3AD-3976-4693-BF5F-D71382BB0B8C}" srcOrd="1" destOrd="0" presId="urn:microsoft.com/office/officeart/2005/8/layout/hProcess11"/>
    <dgm:cxn modelId="{EF00412C-D698-44C0-9EB2-464E812A3F9D}" type="presParOf" srcId="{D557E4BE-8EF9-401B-909F-31F46EC911A0}" destId="{068443EA-1B92-4D33-AFBF-750349E72C97}" srcOrd="2" destOrd="0" presId="urn:microsoft.com/office/officeart/2005/8/layout/hProcess11"/>
    <dgm:cxn modelId="{1686102D-390C-4119-9493-B79DE5C24CF3}" type="presParOf" srcId="{A9C0048D-6D1B-4966-A23D-1C4D50A3764F}" destId="{2432F9BF-AFC7-45D3-A27B-D645AEE6430D}" srcOrd="3" destOrd="0" presId="urn:microsoft.com/office/officeart/2005/8/layout/hProcess11"/>
    <dgm:cxn modelId="{B4BB9FBA-E4AD-4903-B6AB-B4ECBA88E2C6}" type="presParOf" srcId="{A9C0048D-6D1B-4966-A23D-1C4D50A3764F}" destId="{2D7F6BA5-D2AE-4214-94BE-2737949EE4E1}" srcOrd="4" destOrd="0" presId="urn:microsoft.com/office/officeart/2005/8/layout/hProcess11"/>
    <dgm:cxn modelId="{5A245E26-9AE5-415A-ABB0-D57754504592}" type="presParOf" srcId="{2D7F6BA5-D2AE-4214-94BE-2737949EE4E1}" destId="{A46233C2-3615-45DA-9800-6957291A7F55}" srcOrd="0" destOrd="0" presId="urn:microsoft.com/office/officeart/2005/8/layout/hProcess11"/>
    <dgm:cxn modelId="{6E310563-48F2-4463-A011-E958F8B47504}" type="presParOf" srcId="{2D7F6BA5-D2AE-4214-94BE-2737949EE4E1}" destId="{956625B7-D838-414F-BAB6-F41B3AFBFFAB}" srcOrd="1" destOrd="0" presId="urn:microsoft.com/office/officeart/2005/8/layout/hProcess11"/>
    <dgm:cxn modelId="{7A3796A3-1639-4ABB-80FA-9F3C9204D0A4}" type="presParOf" srcId="{2D7F6BA5-D2AE-4214-94BE-2737949EE4E1}" destId="{339C9A5C-2AB5-49F8-87C0-ED56A699C6B2}" srcOrd="2" destOrd="0" presId="urn:microsoft.com/office/officeart/2005/8/layout/hProcess1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63F7D6A5-946B-474D-969A-C2EEC40464F2}" type="doc">
      <dgm:prSet loTypeId="urn:microsoft.com/office/officeart/2005/8/layout/process1" loCatId="process" qsTypeId="urn:microsoft.com/office/officeart/2005/8/quickstyle/simple1" qsCatId="simple" csTypeId="urn:microsoft.com/office/officeart/2005/8/colors/accent0_3" csCatId="mainScheme" phldr="1"/>
      <dgm:spPr/>
    </dgm:pt>
    <dgm:pt modelId="{A695AE44-0124-4E67-A509-7DC686411207}">
      <dgm:prSet phldrT="[文本]"/>
      <dgm:spPr/>
      <dgm:t>
        <a:bodyPr/>
        <a:lstStyle/>
        <a:p>
          <a:r>
            <a:rPr lang="zh-CN" altLang="en-US" dirty="0" smtClean="0"/>
            <a:t>刺激</a:t>
          </a:r>
          <a:endParaRPr lang="zh-CN" altLang="en-US" dirty="0"/>
        </a:p>
      </dgm:t>
    </dgm:pt>
    <dgm:pt modelId="{FD241A1D-610B-4774-A99E-B76F85BFC4A2}" type="parTrans" cxnId="{8E8FA326-C9CC-4AC3-A09F-EF0AA643EBA0}">
      <dgm:prSet/>
      <dgm:spPr/>
      <dgm:t>
        <a:bodyPr/>
        <a:lstStyle/>
        <a:p>
          <a:endParaRPr lang="zh-CN" altLang="en-US"/>
        </a:p>
      </dgm:t>
    </dgm:pt>
    <dgm:pt modelId="{3B7C92AF-FA9F-4044-9F3B-D0625136111A}" type="sibTrans" cxnId="{8E8FA326-C9CC-4AC3-A09F-EF0AA643EBA0}">
      <dgm:prSet/>
      <dgm:spPr/>
      <dgm:t>
        <a:bodyPr/>
        <a:lstStyle/>
        <a:p>
          <a:endParaRPr lang="zh-CN" altLang="en-US"/>
        </a:p>
      </dgm:t>
    </dgm:pt>
    <dgm:pt modelId="{17E64BA6-A0A1-4166-B0C4-9F783C1BC451}">
      <dgm:prSet phldrT="[文本]"/>
      <dgm:spPr/>
      <dgm:t>
        <a:bodyPr/>
        <a:lstStyle/>
        <a:p>
          <a:r>
            <a:rPr lang="zh-CN" altLang="en-US" dirty="0" smtClean="0"/>
            <a:t>反应</a:t>
          </a:r>
          <a:endParaRPr lang="zh-CN" altLang="en-US" dirty="0"/>
        </a:p>
      </dgm:t>
    </dgm:pt>
    <dgm:pt modelId="{78061B88-1307-4263-9767-FF617113CFF0}" type="parTrans" cxnId="{607C83A2-BE0F-4B17-80D7-373835C2D9E5}">
      <dgm:prSet/>
      <dgm:spPr/>
      <dgm:t>
        <a:bodyPr/>
        <a:lstStyle/>
        <a:p>
          <a:endParaRPr lang="zh-CN" altLang="en-US"/>
        </a:p>
      </dgm:t>
    </dgm:pt>
    <dgm:pt modelId="{BC285EC0-1BC5-4629-8D9D-41AF43A5C518}" type="sibTrans" cxnId="{607C83A2-BE0F-4B17-80D7-373835C2D9E5}">
      <dgm:prSet/>
      <dgm:spPr/>
      <dgm:t>
        <a:bodyPr/>
        <a:lstStyle/>
        <a:p>
          <a:endParaRPr lang="zh-CN" altLang="en-US"/>
        </a:p>
      </dgm:t>
    </dgm:pt>
    <dgm:pt modelId="{FA0383A7-5B60-4043-BBF0-BC4063449999}">
      <dgm:prSet phldrT="[文本]"/>
      <dgm:spPr/>
      <dgm:t>
        <a:bodyPr/>
        <a:lstStyle/>
        <a:p>
          <a:r>
            <a:rPr lang="zh-CN" altLang="en-US" dirty="0" smtClean="0"/>
            <a:t>强化</a:t>
          </a:r>
          <a:endParaRPr lang="zh-CN" altLang="en-US" dirty="0"/>
        </a:p>
      </dgm:t>
    </dgm:pt>
    <dgm:pt modelId="{A7C31CE3-32F8-475D-8ED4-C4A02DAE3B1E}" type="parTrans" cxnId="{DAA776CF-D27F-4928-9DAC-12E174D18202}">
      <dgm:prSet/>
      <dgm:spPr/>
      <dgm:t>
        <a:bodyPr/>
        <a:lstStyle/>
        <a:p>
          <a:endParaRPr lang="zh-CN" altLang="en-US"/>
        </a:p>
      </dgm:t>
    </dgm:pt>
    <dgm:pt modelId="{D8D0F82D-CAF1-4A62-9C33-43F3FD01FC07}" type="sibTrans" cxnId="{DAA776CF-D27F-4928-9DAC-12E174D18202}">
      <dgm:prSet/>
      <dgm:spPr/>
      <dgm:t>
        <a:bodyPr/>
        <a:lstStyle/>
        <a:p>
          <a:endParaRPr lang="zh-CN" altLang="en-US"/>
        </a:p>
      </dgm:t>
    </dgm:pt>
    <dgm:pt modelId="{590C9F30-A8C9-4F3E-9554-7D2F9C06AABA}" type="pres">
      <dgm:prSet presAssocID="{63F7D6A5-946B-474D-969A-C2EEC40464F2}" presName="Name0" presStyleCnt="0">
        <dgm:presLayoutVars>
          <dgm:dir/>
          <dgm:resizeHandles val="exact"/>
        </dgm:presLayoutVars>
      </dgm:prSet>
      <dgm:spPr/>
    </dgm:pt>
    <dgm:pt modelId="{437D31FF-B8FD-4189-BC15-B77BABF81EBD}" type="pres">
      <dgm:prSet presAssocID="{A695AE44-0124-4E67-A509-7DC686411207}" presName="node" presStyleLbl="node1" presStyleIdx="0" presStyleCnt="3">
        <dgm:presLayoutVars>
          <dgm:bulletEnabled val="1"/>
        </dgm:presLayoutVars>
      </dgm:prSet>
      <dgm:spPr/>
      <dgm:t>
        <a:bodyPr/>
        <a:lstStyle/>
        <a:p>
          <a:endParaRPr lang="zh-CN" altLang="en-US"/>
        </a:p>
      </dgm:t>
    </dgm:pt>
    <dgm:pt modelId="{B6D02EB9-44CC-47CC-954E-2D0F360762B2}" type="pres">
      <dgm:prSet presAssocID="{3B7C92AF-FA9F-4044-9F3B-D0625136111A}" presName="sibTrans" presStyleLbl="sibTrans2D1" presStyleIdx="0" presStyleCnt="2"/>
      <dgm:spPr/>
      <dgm:t>
        <a:bodyPr/>
        <a:lstStyle/>
        <a:p>
          <a:endParaRPr lang="zh-CN" altLang="en-US"/>
        </a:p>
      </dgm:t>
    </dgm:pt>
    <dgm:pt modelId="{559F4CB6-0B7E-41C6-8F31-9B38AEFE097F}" type="pres">
      <dgm:prSet presAssocID="{3B7C92AF-FA9F-4044-9F3B-D0625136111A}" presName="connectorText" presStyleLbl="sibTrans2D1" presStyleIdx="0" presStyleCnt="2"/>
      <dgm:spPr/>
      <dgm:t>
        <a:bodyPr/>
        <a:lstStyle/>
        <a:p>
          <a:endParaRPr lang="zh-CN" altLang="en-US"/>
        </a:p>
      </dgm:t>
    </dgm:pt>
    <dgm:pt modelId="{8440FB14-3AE8-4539-8531-B8F3F9F7ED61}" type="pres">
      <dgm:prSet presAssocID="{17E64BA6-A0A1-4166-B0C4-9F783C1BC451}" presName="node" presStyleLbl="node1" presStyleIdx="1" presStyleCnt="3">
        <dgm:presLayoutVars>
          <dgm:bulletEnabled val="1"/>
        </dgm:presLayoutVars>
      </dgm:prSet>
      <dgm:spPr/>
      <dgm:t>
        <a:bodyPr/>
        <a:lstStyle/>
        <a:p>
          <a:endParaRPr lang="zh-CN" altLang="en-US"/>
        </a:p>
      </dgm:t>
    </dgm:pt>
    <dgm:pt modelId="{1B8A01D3-07FB-4297-B120-60A332E5C53D}" type="pres">
      <dgm:prSet presAssocID="{BC285EC0-1BC5-4629-8D9D-41AF43A5C518}" presName="sibTrans" presStyleLbl="sibTrans2D1" presStyleIdx="1" presStyleCnt="2"/>
      <dgm:spPr/>
      <dgm:t>
        <a:bodyPr/>
        <a:lstStyle/>
        <a:p>
          <a:endParaRPr lang="zh-CN" altLang="en-US"/>
        </a:p>
      </dgm:t>
    </dgm:pt>
    <dgm:pt modelId="{A786924D-F540-4F38-ADFA-124B912D48F6}" type="pres">
      <dgm:prSet presAssocID="{BC285EC0-1BC5-4629-8D9D-41AF43A5C518}" presName="connectorText" presStyleLbl="sibTrans2D1" presStyleIdx="1" presStyleCnt="2"/>
      <dgm:spPr/>
      <dgm:t>
        <a:bodyPr/>
        <a:lstStyle/>
        <a:p>
          <a:endParaRPr lang="zh-CN" altLang="en-US"/>
        </a:p>
      </dgm:t>
    </dgm:pt>
    <dgm:pt modelId="{36202D8B-8855-40F2-BACA-57571D271F15}" type="pres">
      <dgm:prSet presAssocID="{FA0383A7-5B60-4043-BBF0-BC4063449999}" presName="node" presStyleLbl="node1" presStyleIdx="2" presStyleCnt="3">
        <dgm:presLayoutVars>
          <dgm:bulletEnabled val="1"/>
        </dgm:presLayoutVars>
      </dgm:prSet>
      <dgm:spPr/>
      <dgm:t>
        <a:bodyPr/>
        <a:lstStyle/>
        <a:p>
          <a:endParaRPr lang="zh-CN" altLang="en-US"/>
        </a:p>
      </dgm:t>
    </dgm:pt>
  </dgm:ptLst>
  <dgm:cxnLst>
    <dgm:cxn modelId="{607C83A2-BE0F-4B17-80D7-373835C2D9E5}" srcId="{63F7D6A5-946B-474D-969A-C2EEC40464F2}" destId="{17E64BA6-A0A1-4166-B0C4-9F783C1BC451}" srcOrd="1" destOrd="0" parTransId="{78061B88-1307-4263-9767-FF617113CFF0}" sibTransId="{BC285EC0-1BC5-4629-8D9D-41AF43A5C518}"/>
    <dgm:cxn modelId="{DAA776CF-D27F-4928-9DAC-12E174D18202}" srcId="{63F7D6A5-946B-474D-969A-C2EEC40464F2}" destId="{FA0383A7-5B60-4043-BBF0-BC4063449999}" srcOrd="2" destOrd="0" parTransId="{A7C31CE3-32F8-475D-8ED4-C4A02DAE3B1E}" sibTransId="{D8D0F82D-CAF1-4A62-9C33-43F3FD01FC07}"/>
    <dgm:cxn modelId="{0EF34F85-3927-4F79-A182-A5E642E7F54D}" type="presOf" srcId="{17E64BA6-A0A1-4166-B0C4-9F783C1BC451}" destId="{8440FB14-3AE8-4539-8531-B8F3F9F7ED61}" srcOrd="0" destOrd="0" presId="urn:microsoft.com/office/officeart/2005/8/layout/process1"/>
    <dgm:cxn modelId="{E2893BF6-EC7A-45E1-A264-521309F4DE01}" type="presOf" srcId="{BC285EC0-1BC5-4629-8D9D-41AF43A5C518}" destId="{1B8A01D3-07FB-4297-B120-60A332E5C53D}" srcOrd="0" destOrd="0" presId="urn:microsoft.com/office/officeart/2005/8/layout/process1"/>
    <dgm:cxn modelId="{BCF68D36-837F-42E6-9C52-F914AE345F84}" type="presOf" srcId="{BC285EC0-1BC5-4629-8D9D-41AF43A5C518}" destId="{A786924D-F540-4F38-ADFA-124B912D48F6}" srcOrd="1" destOrd="0" presId="urn:microsoft.com/office/officeart/2005/8/layout/process1"/>
    <dgm:cxn modelId="{50923B9E-8F74-4F05-894A-D6BFA8B82E9E}" type="presOf" srcId="{FA0383A7-5B60-4043-BBF0-BC4063449999}" destId="{36202D8B-8855-40F2-BACA-57571D271F15}" srcOrd="0" destOrd="0" presId="urn:microsoft.com/office/officeart/2005/8/layout/process1"/>
    <dgm:cxn modelId="{C3112E5D-478D-4B79-872B-E314F61B89ED}" type="presOf" srcId="{63F7D6A5-946B-474D-969A-C2EEC40464F2}" destId="{590C9F30-A8C9-4F3E-9554-7D2F9C06AABA}" srcOrd="0" destOrd="0" presId="urn:microsoft.com/office/officeart/2005/8/layout/process1"/>
    <dgm:cxn modelId="{8E8FA326-C9CC-4AC3-A09F-EF0AA643EBA0}" srcId="{63F7D6A5-946B-474D-969A-C2EEC40464F2}" destId="{A695AE44-0124-4E67-A509-7DC686411207}" srcOrd="0" destOrd="0" parTransId="{FD241A1D-610B-4774-A99E-B76F85BFC4A2}" sibTransId="{3B7C92AF-FA9F-4044-9F3B-D0625136111A}"/>
    <dgm:cxn modelId="{407E3699-6F3A-4BD2-98B9-4AA51D7EC4F1}" type="presOf" srcId="{3B7C92AF-FA9F-4044-9F3B-D0625136111A}" destId="{B6D02EB9-44CC-47CC-954E-2D0F360762B2}" srcOrd="0" destOrd="0" presId="urn:microsoft.com/office/officeart/2005/8/layout/process1"/>
    <dgm:cxn modelId="{FCDC491A-7C69-47A7-9E9D-E09F59147DEB}" type="presOf" srcId="{3B7C92AF-FA9F-4044-9F3B-D0625136111A}" destId="{559F4CB6-0B7E-41C6-8F31-9B38AEFE097F}" srcOrd="1" destOrd="0" presId="urn:microsoft.com/office/officeart/2005/8/layout/process1"/>
    <dgm:cxn modelId="{9FA17A47-F7FD-40CF-BA96-1F4F67FAEDD8}" type="presOf" srcId="{A695AE44-0124-4E67-A509-7DC686411207}" destId="{437D31FF-B8FD-4189-BC15-B77BABF81EBD}" srcOrd="0" destOrd="0" presId="urn:microsoft.com/office/officeart/2005/8/layout/process1"/>
    <dgm:cxn modelId="{D445EF3C-D24B-4243-96EC-D8348DB6B494}" type="presParOf" srcId="{590C9F30-A8C9-4F3E-9554-7D2F9C06AABA}" destId="{437D31FF-B8FD-4189-BC15-B77BABF81EBD}" srcOrd="0" destOrd="0" presId="urn:microsoft.com/office/officeart/2005/8/layout/process1"/>
    <dgm:cxn modelId="{DEC915DC-5154-415B-A354-6F303E981E0B}" type="presParOf" srcId="{590C9F30-A8C9-4F3E-9554-7D2F9C06AABA}" destId="{B6D02EB9-44CC-47CC-954E-2D0F360762B2}" srcOrd="1" destOrd="0" presId="urn:microsoft.com/office/officeart/2005/8/layout/process1"/>
    <dgm:cxn modelId="{0FFFDD7B-3D97-4327-8AC6-01ECA938B2C1}" type="presParOf" srcId="{B6D02EB9-44CC-47CC-954E-2D0F360762B2}" destId="{559F4CB6-0B7E-41C6-8F31-9B38AEFE097F}" srcOrd="0" destOrd="0" presId="urn:microsoft.com/office/officeart/2005/8/layout/process1"/>
    <dgm:cxn modelId="{736FA475-B652-4AD3-A6D9-86121CA0E191}" type="presParOf" srcId="{590C9F30-A8C9-4F3E-9554-7D2F9C06AABA}" destId="{8440FB14-3AE8-4539-8531-B8F3F9F7ED61}" srcOrd="2" destOrd="0" presId="urn:microsoft.com/office/officeart/2005/8/layout/process1"/>
    <dgm:cxn modelId="{A162FDB5-0F4D-46BA-BED9-B4325AF14B85}" type="presParOf" srcId="{590C9F30-A8C9-4F3E-9554-7D2F9C06AABA}" destId="{1B8A01D3-07FB-4297-B120-60A332E5C53D}" srcOrd="3" destOrd="0" presId="urn:microsoft.com/office/officeart/2005/8/layout/process1"/>
    <dgm:cxn modelId="{A94573DB-B303-43ED-A37A-6F216B30150E}" type="presParOf" srcId="{1B8A01D3-07FB-4297-B120-60A332E5C53D}" destId="{A786924D-F540-4F38-ADFA-124B912D48F6}" srcOrd="0" destOrd="0" presId="urn:microsoft.com/office/officeart/2005/8/layout/process1"/>
    <dgm:cxn modelId="{92EDBEDB-7B7B-4ECD-B158-27F6AFDE4F6B}" type="presParOf" srcId="{590C9F30-A8C9-4F3E-9554-7D2F9C06AABA}" destId="{36202D8B-8855-40F2-BACA-57571D271F15}" srcOrd="4" destOrd="0" presId="urn:microsoft.com/office/officeart/2005/8/layout/process1"/>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AAD68A4C-6D6B-473A-9E0B-09DAE43B91E0}" type="doc">
      <dgm:prSet loTypeId="urn:microsoft.com/office/officeart/2005/8/layout/chevron2" loCatId="list" qsTypeId="urn:microsoft.com/office/officeart/2005/8/quickstyle/simple1" qsCatId="simple" csTypeId="urn:microsoft.com/office/officeart/2005/8/colors/colorful5" csCatId="colorful" phldr="1"/>
      <dgm:spPr/>
      <dgm:t>
        <a:bodyPr/>
        <a:lstStyle/>
        <a:p>
          <a:endParaRPr lang="zh-CN" altLang="en-US"/>
        </a:p>
      </dgm:t>
    </dgm:pt>
    <dgm:pt modelId="{5C8D0C1D-D475-4C4F-9120-46FEA7A32E97}">
      <dgm:prSet phldrT="[文本]" custT="1"/>
      <dgm:spPr/>
      <dgm:t>
        <a:bodyPr/>
        <a:lstStyle/>
        <a:p>
          <a:r>
            <a:rPr lang="en-US" altLang="zh-CN" sz="1600" dirty="0" smtClean="0"/>
            <a:t>1</a:t>
          </a:r>
          <a:endParaRPr lang="zh-CN" altLang="en-US" sz="1600" dirty="0"/>
        </a:p>
      </dgm:t>
    </dgm:pt>
    <dgm:pt modelId="{39AA82E0-FE4D-4665-A04E-46714DA21E58}" type="parTrans" cxnId="{9A770494-5752-47D4-8BFC-A7AE842F0775}">
      <dgm:prSet/>
      <dgm:spPr/>
      <dgm:t>
        <a:bodyPr/>
        <a:lstStyle/>
        <a:p>
          <a:endParaRPr lang="zh-CN" altLang="en-US" sz="1600"/>
        </a:p>
      </dgm:t>
    </dgm:pt>
    <dgm:pt modelId="{970D46BF-FF2B-4E9D-AB75-12D377FB7DF4}" type="sibTrans" cxnId="{9A770494-5752-47D4-8BFC-A7AE842F0775}">
      <dgm:prSet/>
      <dgm:spPr/>
      <dgm:t>
        <a:bodyPr/>
        <a:lstStyle/>
        <a:p>
          <a:endParaRPr lang="zh-CN" altLang="en-US" sz="1600"/>
        </a:p>
      </dgm:t>
    </dgm:pt>
    <dgm:pt modelId="{3D5CBE8C-EB8F-45C5-84B8-2AD3F5265FFE}">
      <dgm:prSet phldrT="[文本]" custT="1"/>
      <dgm:spPr/>
      <dgm:t>
        <a:bodyPr/>
        <a:lstStyle/>
        <a:p>
          <a:r>
            <a:rPr lang="zh-CN" altLang="en-US" sz="1600" dirty="0" smtClean="0"/>
            <a:t>强调整体与局部、局部与局部、整体与外部环境之间的有机联系。</a:t>
          </a:r>
          <a:endParaRPr lang="zh-CN" altLang="en-US" sz="1600" dirty="0"/>
        </a:p>
      </dgm:t>
    </dgm:pt>
    <dgm:pt modelId="{90232787-D8CD-4E54-8605-1C7B2D3F5794}" type="parTrans" cxnId="{01687685-63CD-45CD-B2AE-368F37122391}">
      <dgm:prSet/>
      <dgm:spPr/>
      <dgm:t>
        <a:bodyPr/>
        <a:lstStyle/>
        <a:p>
          <a:endParaRPr lang="zh-CN" altLang="en-US" sz="1600"/>
        </a:p>
      </dgm:t>
    </dgm:pt>
    <dgm:pt modelId="{7197A814-99D3-4557-9468-B57AAD8DE631}" type="sibTrans" cxnId="{01687685-63CD-45CD-B2AE-368F37122391}">
      <dgm:prSet/>
      <dgm:spPr/>
      <dgm:t>
        <a:bodyPr/>
        <a:lstStyle/>
        <a:p>
          <a:endParaRPr lang="zh-CN" altLang="en-US" sz="1600"/>
        </a:p>
      </dgm:t>
    </dgm:pt>
    <dgm:pt modelId="{EA38BAD7-0519-4E4B-ADDA-4452E3720B12}">
      <dgm:prSet phldrT="[文本]" custT="1"/>
      <dgm:spPr/>
      <dgm:t>
        <a:bodyPr/>
        <a:lstStyle/>
        <a:p>
          <a:r>
            <a:rPr lang="en-US" altLang="zh-CN" sz="1600" dirty="0" smtClean="0"/>
            <a:t>2</a:t>
          </a:r>
          <a:endParaRPr lang="zh-CN" altLang="en-US" sz="1600" dirty="0"/>
        </a:p>
      </dgm:t>
    </dgm:pt>
    <dgm:pt modelId="{46775579-AD81-450B-8947-5E3C5196BE07}" type="sibTrans" cxnId="{D6003AF1-5B07-4266-A41A-3704579511FF}">
      <dgm:prSet/>
      <dgm:spPr/>
      <dgm:t>
        <a:bodyPr/>
        <a:lstStyle/>
        <a:p>
          <a:endParaRPr lang="zh-CN" altLang="en-US" sz="1600"/>
        </a:p>
      </dgm:t>
    </dgm:pt>
    <dgm:pt modelId="{B5203E53-26E2-4E40-A90B-00128422BEEC}" type="parTrans" cxnId="{D6003AF1-5B07-4266-A41A-3704579511FF}">
      <dgm:prSet/>
      <dgm:spPr/>
      <dgm:t>
        <a:bodyPr/>
        <a:lstStyle/>
        <a:p>
          <a:endParaRPr lang="zh-CN" altLang="en-US" sz="1600"/>
        </a:p>
      </dgm:t>
    </dgm:pt>
    <dgm:pt modelId="{1BC1408E-A096-43E4-8BF7-BA16A6D3737E}">
      <dgm:prSet custT="1"/>
      <dgm:spPr/>
      <dgm:t>
        <a:bodyPr/>
        <a:lstStyle/>
        <a:p>
          <a:r>
            <a:rPr lang="zh-CN" altLang="en-US" sz="1600" smtClean="0"/>
            <a:t>系统论要求把事物当作一个整体或系统来考察</a:t>
          </a:r>
          <a:endParaRPr lang="zh-CN" altLang="en-US" sz="1600"/>
        </a:p>
      </dgm:t>
    </dgm:pt>
    <dgm:pt modelId="{21BAF82A-99F4-448B-A77B-99C37EABBBCD}" type="parTrans" cxnId="{B0240A02-CC4B-4A7B-95CF-078A2C72AA6F}">
      <dgm:prSet/>
      <dgm:spPr/>
      <dgm:t>
        <a:bodyPr/>
        <a:lstStyle/>
        <a:p>
          <a:endParaRPr lang="zh-CN" altLang="en-US" sz="1600"/>
        </a:p>
      </dgm:t>
    </dgm:pt>
    <dgm:pt modelId="{1FA02A2C-3C17-4EF3-91A6-6F02C1B560D3}" type="sibTrans" cxnId="{B0240A02-CC4B-4A7B-95CF-078A2C72AA6F}">
      <dgm:prSet/>
      <dgm:spPr/>
      <dgm:t>
        <a:bodyPr/>
        <a:lstStyle/>
        <a:p>
          <a:endParaRPr lang="zh-CN" altLang="en-US" sz="1600"/>
        </a:p>
      </dgm:t>
    </dgm:pt>
    <dgm:pt modelId="{7CC285F8-783C-4D92-BA0C-A17450459E31}">
      <dgm:prSet custT="1"/>
      <dgm:spPr/>
      <dgm:t>
        <a:bodyPr/>
        <a:lstStyle/>
        <a:p>
          <a:endParaRPr lang="zh-CN" altLang="en-US" sz="1600" dirty="0"/>
        </a:p>
      </dgm:t>
    </dgm:pt>
    <dgm:pt modelId="{09ADDD4B-8EC6-4EBC-BCC3-5BF6AAF5BB90}" type="parTrans" cxnId="{FDAB7929-B372-4B3B-87C5-6743F43E1A6A}">
      <dgm:prSet/>
      <dgm:spPr/>
      <dgm:t>
        <a:bodyPr/>
        <a:lstStyle/>
        <a:p>
          <a:endParaRPr lang="zh-CN" altLang="en-US" sz="1600"/>
        </a:p>
      </dgm:t>
    </dgm:pt>
    <dgm:pt modelId="{C62DA5BC-DDA3-44C4-987D-9F025B8FBF6E}" type="sibTrans" cxnId="{FDAB7929-B372-4B3B-87C5-6743F43E1A6A}">
      <dgm:prSet/>
      <dgm:spPr/>
      <dgm:t>
        <a:bodyPr/>
        <a:lstStyle/>
        <a:p>
          <a:endParaRPr lang="zh-CN" altLang="en-US" sz="1600"/>
        </a:p>
      </dgm:t>
    </dgm:pt>
    <dgm:pt modelId="{3F070189-3ACB-4165-B383-0D6166F1D3A0}" type="pres">
      <dgm:prSet presAssocID="{AAD68A4C-6D6B-473A-9E0B-09DAE43B91E0}" presName="linearFlow" presStyleCnt="0">
        <dgm:presLayoutVars>
          <dgm:dir/>
          <dgm:animLvl val="lvl"/>
          <dgm:resizeHandles val="exact"/>
        </dgm:presLayoutVars>
      </dgm:prSet>
      <dgm:spPr/>
      <dgm:t>
        <a:bodyPr/>
        <a:lstStyle/>
        <a:p>
          <a:endParaRPr lang="zh-CN" altLang="en-US"/>
        </a:p>
      </dgm:t>
    </dgm:pt>
    <dgm:pt modelId="{2BDD16B9-E37E-4B19-BBD1-E187F9CB004D}" type="pres">
      <dgm:prSet presAssocID="{5C8D0C1D-D475-4C4F-9120-46FEA7A32E97}" presName="composite" presStyleCnt="0"/>
      <dgm:spPr/>
    </dgm:pt>
    <dgm:pt modelId="{28851825-A601-42FC-B8AF-F18A00F8AD33}" type="pres">
      <dgm:prSet presAssocID="{5C8D0C1D-D475-4C4F-9120-46FEA7A32E97}" presName="parentText" presStyleLbl="alignNode1" presStyleIdx="0" presStyleCnt="2">
        <dgm:presLayoutVars>
          <dgm:chMax val="1"/>
          <dgm:bulletEnabled val="1"/>
        </dgm:presLayoutVars>
      </dgm:prSet>
      <dgm:spPr/>
      <dgm:t>
        <a:bodyPr/>
        <a:lstStyle/>
        <a:p>
          <a:endParaRPr lang="zh-CN" altLang="en-US"/>
        </a:p>
      </dgm:t>
    </dgm:pt>
    <dgm:pt modelId="{314BCE3D-FCEA-47C8-B65C-3FB97307FB63}" type="pres">
      <dgm:prSet presAssocID="{5C8D0C1D-D475-4C4F-9120-46FEA7A32E97}" presName="descendantText" presStyleLbl="alignAcc1" presStyleIdx="0" presStyleCnt="2">
        <dgm:presLayoutVars>
          <dgm:bulletEnabled val="1"/>
        </dgm:presLayoutVars>
      </dgm:prSet>
      <dgm:spPr/>
      <dgm:t>
        <a:bodyPr/>
        <a:lstStyle/>
        <a:p>
          <a:endParaRPr lang="zh-CN" altLang="en-US"/>
        </a:p>
      </dgm:t>
    </dgm:pt>
    <dgm:pt modelId="{EBC4093F-AFC8-493F-AE78-7F043599CCAB}" type="pres">
      <dgm:prSet presAssocID="{970D46BF-FF2B-4E9D-AB75-12D377FB7DF4}" presName="sp" presStyleCnt="0"/>
      <dgm:spPr/>
    </dgm:pt>
    <dgm:pt modelId="{F7314926-6574-4690-8857-7443520CFC4B}" type="pres">
      <dgm:prSet presAssocID="{EA38BAD7-0519-4E4B-ADDA-4452E3720B12}" presName="composite" presStyleCnt="0"/>
      <dgm:spPr/>
    </dgm:pt>
    <dgm:pt modelId="{312D2EB1-BB78-4C7B-8AD4-56125E739330}" type="pres">
      <dgm:prSet presAssocID="{EA38BAD7-0519-4E4B-ADDA-4452E3720B12}" presName="parentText" presStyleLbl="alignNode1" presStyleIdx="1" presStyleCnt="2">
        <dgm:presLayoutVars>
          <dgm:chMax val="1"/>
          <dgm:bulletEnabled val="1"/>
        </dgm:presLayoutVars>
      </dgm:prSet>
      <dgm:spPr/>
      <dgm:t>
        <a:bodyPr/>
        <a:lstStyle/>
        <a:p>
          <a:endParaRPr lang="zh-CN" altLang="en-US"/>
        </a:p>
      </dgm:t>
    </dgm:pt>
    <dgm:pt modelId="{D9F725E2-8F05-4DE3-B71F-8B0C8AD860DA}" type="pres">
      <dgm:prSet presAssocID="{EA38BAD7-0519-4E4B-ADDA-4452E3720B12}" presName="descendantText" presStyleLbl="alignAcc1" presStyleIdx="1" presStyleCnt="2">
        <dgm:presLayoutVars>
          <dgm:bulletEnabled val="1"/>
        </dgm:presLayoutVars>
      </dgm:prSet>
      <dgm:spPr/>
      <dgm:t>
        <a:bodyPr/>
        <a:lstStyle/>
        <a:p>
          <a:endParaRPr lang="zh-CN" altLang="en-US"/>
        </a:p>
      </dgm:t>
    </dgm:pt>
  </dgm:ptLst>
  <dgm:cxnLst>
    <dgm:cxn modelId="{01687685-63CD-45CD-B2AE-368F37122391}" srcId="{5C8D0C1D-D475-4C4F-9120-46FEA7A32E97}" destId="{3D5CBE8C-EB8F-45C5-84B8-2AD3F5265FFE}" srcOrd="0" destOrd="0" parTransId="{90232787-D8CD-4E54-8605-1C7B2D3F5794}" sibTransId="{7197A814-99D3-4557-9468-B57AAD8DE631}"/>
    <dgm:cxn modelId="{D6003AF1-5B07-4266-A41A-3704579511FF}" srcId="{AAD68A4C-6D6B-473A-9E0B-09DAE43B91E0}" destId="{EA38BAD7-0519-4E4B-ADDA-4452E3720B12}" srcOrd="1" destOrd="0" parTransId="{B5203E53-26E2-4E40-A90B-00128422BEEC}" sibTransId="{46775579-AD81-450B-8947-5E3C5196BE07}"/>
    <dgm:cxn modelId="{FDAB7929-B372-4B3B-87C5-6743F43E1A6A}" srcId="{EA38BAD7-0519-4E4B-ADDA-4452E3720B12}" destId="{7CC285F8-783C-4D92-BA0C-A17450459E31}" srcOrd="1" destOrd="0" parTransId="{09ADDD4B-8EC6-4EBC-BCC3-5BF6AAF5BB90}" sibTransId="{C62DA5BC-DDA3-44C4-987D-9F025B8FBF6E}"/>
    <dgm:cxn modelId="{B0240A02-CC4B-4A7B-95CF-078A2C72AA6F}" srcId="{EA38BAD7-0519-4E4B-ADDA-4452E3720B12}" destId="{1BC1408E-A096-43E4-8BF7-BA16A6D3737E}" srcOrd="0" destOrd="0" parTransId="{21BAF82A-99F4-448B-A77B-99C37EABBBCD}" sibTransId="{1FA02A2C-3C17-4EF3-91A6-6F02C1B560D3}"/>
    <dgm:cxn modelId="{C5625E65-FD53-4F66-BBB6-43BBC882D08A}" type="presOf" srcId="{3D5CBE8C-EB8F-45C5-84B8-2AD3F5265FFE}" destId="{314BCE3D-FCEA-47C8-B65C-3FB97307FB63}" srcOrd="0" destOrd="0" presId="urn:microsoft.com/office/officeart/2005/8/layout/chevron2"/>
    <dgm:cxn modelId="{9A770494-5752-47D4-8BFC-A7AE842F0775}" srcId="{AAD68A4C-6D6B-473A-9E0B-09DAE43B91E0}" destId="{5C8D0C1D-D475-4C4F-9120-46FEA7A32E97}" srcOrd="0" destOrd="0" parTransId="{39AA82E0-FE4D-4665-A04E-46714DA21E58}" sibTransId="{970D46BF-FF2B-4E9D-AB75-12D377FB7DF4}"/>
    <dgm:cxn modelId="{6926DB25-EC54-43B1-A45E-FCF09B2EE354}" type="presOf" srcId="{AAD68A4C-6D6B-473A-9E0B-09DAE43B91E0}" destId="{3F070189-3ACB-4165-B383-0D6166F1D3A0}" srcOrd="0" destOrd="0" presId="urn:microsoft.com/office/officeart/2005/8/layout/chevron2"/>
    <dgm:cxn modelId="{83369AE2-4FE2-4C67-9E02-A0EF6FCEDBE6}" type="presOf" srcId="{1BC1408E-A096-43E4-8BF7-BA16A6D3737E}" destId="{D9F725E2-8F05-4DE3-B71F-8B0C8AD860DA}" srcOrd="0" destOrd="0" presId="urn:microsoft.com/office/officeart/2005/8/layout/chevron2"/>
    <dgm:cxn modelId="{697A25CA-B010-42CD-BE1C-C70B3FB414A6}" type="presOf" srcId="{5C8D0C1D-D475-4C4F-9120-46FEA7A32E97}" destId="{28851825-A601-42FC-B8AF-F18A00F8AD33}" srcOrd="0" destOrd="0" presId="urn:microsoft.com/office/officeart/2005/8/layout/chevron2"/>
    <dgm:cxn modelId="{8518C46B-771C-403C-8C28-0DBC1F69F86A}" type="presOf" srcId="{EA38BAD7-0519-4E4B-ADDA-4452E3720B12}" destId="{312D2EB1-BB78-4C7B-8AD4-56125E739330}" srcOrd="0" destOrd="0" presId="urn:microsoft.com/office/officeart/2005/8/layout/chevron2"/>
    <dgm:cxn modelId="{840FF970-77AD-48CF-8396-E9D86496C17A}" type="presOf" srcId="{7CC285F8-783C-4D92-BA0C-A17450459E31}" destId="{D9F725E2-8F05-4DE3-B71F-8B0C8AD860DA}" srcOrd="0" destOrd="1" presId="urn:microsoft.com/office/officeart/2005/8/layout/chevron2"/>
    <dgm:cxn modelId="{3EF61A7B-39DC-4B98-862F-B874F6720092}" type="presParOf" srcId="{3F070189-3ACB-4165-B383-0D6166F1D3A0}" destId="{2BDD16B9-E37E-4B19-BBD1-E187F9CB004D}" srcOrd="0" destOrd="0" presId="urn:microsoft.com/office/officeart/2005/8/layout/chevron2"/>
    <dgm:cxn modelId="{93F4ABFF-145A-4F9A-9368-51D9F806A551}" type="presParOf" srcId="{2BDD16B9-E37E-4B19-BBD1-E187F9CB004D}" destId="{28851825-A601-42FC-B8AF-F18A00F8AD33}" srcOrd="0" destOrd="0" presId="urn:microsoft.com/office/officeart/2005/8/layout/chevron2"/>
    <dgm:cxn modelId="{DB29BBF1-429A-4A66-B3AF-57D2C7F9D282}" type="presParOf" srcId="{2BDD16B9-E37E-4B19-BBD1-E187F9CB004D}" destId="{314BCE3D-FCEA-47C8-B65C-3FB97307FB63}" srcOrd="1" destOrd="0" presId="urn:microsoft.com/office/officeart/2005/8/layout/chevron2"/>
    <dgm:cxn modelId="{E6F49D4A-CE3B-46D2-BDDA-CF7D8F98C8A8}" type="presParOf" srcId="{3F070189-3ACB-4165-B383-0D6166F1D3A0}" destId="{EBC4093F-AFC8-493F-AE78-7F043599CCAB}" srcOrd="1" destOrd="0" presId="urn:microsoft.com/office/officeart/2005/8/layout/chevron2"/>
    <dgm:cxn modelId="{DE2739BD-6F39-4330-8A54-5CF0E1315E28}" type="presParOf" srcId="{3F070189-3ACB-4165-B383-0D6166F1D3A0}" destId="{F7314926-6574-4690-8857-7443520CFC4B}" srcOrd="2" destOrd="0" presId="urn:microsoft.com/office/officeart/2005/8/layout/chevron2"/>
    <dgm:cxn modelId="{513084B5-8B35-4D0E-8FB2-39B430B0EEFD}" type="presParOf" srcId="{F7314926-6574-4690-8857-7443520CFC4B}" destId="{312D2EB1-BB78-4C7B-8AD4-56125E739330}" srcOrd="0" destOrd="0" presId="urn:microsoft.com/office/officeart/2005/8/layout/chevron2"/>
    <dgm:cxn modelId="{0ECC686A-FAE2-42A4-858C-E520C4835790}" type="presParOf" srcId="{F7314926-6574-4690-8857-7443520CFC4B}" destId="{D9F725E2-8F05-4DE3-B71F-8B0C8AD860DA}" srcOrd="1" destOrd="0" presId="urn:microsoft.com/office/officeart/2005/8/layout/chevron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AAD68A4C-6D6B-473A-9E0B-09DAE43B91E0}" type="doc">
      <dgm:prSet loTypeId="urn:microsoft.com/office/officeart/2005/8/layout/chevron2" loCatId="list" qsTypeId="urn:microsoft.com/office/officeart/2005/8/quickstyle/simple1" qsCatId="simple" csTypeId="urn:microsoft.com/office/officeart/2005/8/colors/colorful5" csCatId="colorful" phldr="1"/>
      <dgm:spPr/>
      <dgm:t>
        <a:bodyPr/>
        <a:lstStyle/>
        <a:p>
          <a:endParaRPr lang="zh-CN" altLang="en-US"/>
        </a:p>
      </dgm:t>
    </dgm:pt>
    <dgm:pt modelId="{EA38BAD7-0519-4E4B-ADDA-4452E3720B12}">
      <dgm:prSet phldrT="[文本]" custT="1"/>
      <dgm:spPr/>
      <dgm:t>
        <a:bodyPr/>
        <a:lstStyle/>
        <a:p>
          <a:r>
            <a:rPr lang="en-US" altLang="zh-CN" sz="1800" dirty="0" smtClean="0"/>
            <a:t>1</a:t>
          </a:r>
          <a:endParaRPr lang="zh-CN" altLang="en-US" sz="1800" dirty="0"/>
        </a:p>
      </dgm:t>
    </dgm:pt>
    <dgm:pt modelId="{B5203E53-26E2-4E40-A90B-00128422BEEC}" type="parTrans" cxnId="{D6003AF1-5B07-4266-A41A-3704579511FF}">
      <dgm:prSet/>
      <dgm:spPr/>
      <dgm:t>
        <a:bodyPr/>
        <a:lstStyle/>
        <a:p>
          <a:endParaRPr lang="zh-CN" altLang="en-US" sz="1400"/>
        </a:p>
      </dgm:t>
    </dgm:pt>
    <dgm:pt modelId="{46775579-AD81-450B-8947-5E3C5196BE07}" type="sibTrans" cxnId="{D6003AF1-5B07-4266-A41A-3704579511FF}">
      <dgm:prSet/>
      <dgm:spPr/>
      <dgm:t>
        <a:bodyPr/>
        <a:lstStyle/>
        <a:p>
          <a:endParaRPr lang="zh-CN" altLang="en-US" sz="1400"/>
        </a:p>
      </dgm:t>
    </dgm:pt>
    <dgm:pt modelId="{699EA895-EBA8-4B84-A185-8163B19A355D}">
      <dgm:prSet phldrT="[文本]" custT="1"/>
      <dgm:spPr/>
      <dgm:t>
        <a:bodyPr/>
        <a:lstStyle/>
        <a:p>
          <a:r>
            <a:rPr lang="zh-CN" altLang="en-US" sz="1400" dirty="0" smtClean="0"/>
            <a:t>从量的方面描述信息的传输和提取等问题</a:t>
          </a:r>
          <a:endParaRPr lang="zh-CN" altLang="en-US" sz="1400" dirty="0"/>
        </a:p>
      </dgm:t>
    </dgm:pt>
    <dgm:pt modelId="{76889474-58E0-43E0-BE58-57D7399529E8}" type="parTrans" cxnId="{89390935-E109-4207-93CE-07CC00AC5712}">
      <dgm:prSet/>
      <dgm:spPr/>
      <dgm:t>
        <a:bodyPr/>
        <a:lstStyle/>
        <a:p>
          <a:endParaRPr lang="zh-CN" altLang="en-US" sz="1400"/>
        </a:p>
      </dgm:t>
    </dgm:pt>
    <dgm:pt modelId="{269B804B-5FD3-45C4-9504-8F8FEEAEE06C}" type="sibTrans" cxnId="{89390935-E109-4207-93CE-07CC00AC5712}">
      <dgm:prSet/>
      <dgm:spPr/>
      <dgm:t>
        <a:bodyPr/>
        <a:lstStyle/>
        <a:p>
          <a:endParaRPr lang="zh-CN" altLang="en-US" sz="1400"/>
        </a:p>
      </dgm:t>
    </dgm:pt>
    <dgm:pt modelId="{D4E3FFCF-92F5-43BE-9AC2-B4617B6A0A48}">
      <dgm:prSet phldrT="[文本]" custT="1"/>
      <dgm:spPr/>
      <dgm:t>
        <a:bodyPr/>
        <a:lstStyle/>
        <a:p>
          <a:r>
            <a:rPr lang="en-US" altLang="zh-CN" sz="1800" dirty="0" smtClean="0"/>
            <a:t>2</a:t>
          </a:r>
          <a:endParaRPr lang="zh-CN" altLang="en-US" sz="1800" dirty="0"/>
        </a:p>
      </dgm:t>
    </dgm:pt>
    <dgm:pt modelId="{546B6D63-DBE5-41C0-B939-D112547BE171}" type="parTrans" cxnId="{F62FAAEE-F62F-44DB-83B0-7930D8AAAFA0}">
      <dgm:prSet/>
      <dgm:spPr/>
      <dgm:t>
        <a:bodyPr/>
        <a:lstStyle/>
        <a:p>
          <a:endParaRPr lang="zh-CN" altLang="en-US" sz="1400"/>
        </a:p>
      </dgm:t>
    </dgm:pt>
    <dgm:pt modelId="{B0E756B9-9792-4F1C-9AEC-8518DB4ECB36}" type="sibTrans" cxnId="{F62FAAEE-F62F-44DB-83B0-7930D8AAAFA0}">
      <dgm:prSet/>
      <dgm:spPr/>
      <dgm:t>
        <a:bodyPr/>
        <a:lstStyle/>
        <a:p>
          <a:endParaRPr lang="zh-CN" altLang="en-US" sz="1400"/>
        </a:p>
      </dgm:t>
    </dgm:pt>
    <dgm:pt modelId="{AE573081-EBB2-421B-8F3F-C80A0239A59A}">
      <dgm:prSet phldrT="[文本]" custT="1"/>
      <dgm:spPr/>
      <dgm:t>
        <a:bodyPr/>
        <a:lstStyle/>
        <a:p>
          <a:r>
            <a:rPr lang="zh-CN" altLang="en-US" sz="1400" dirty="0" smtClean="0"/>
            <a:t>用数学方法来研究如何计量、提取、变换、传递、存贮和控制各种系统信息</a:t>
          </a:r>
          <a:endParaRPr lang="zh-CN" altLang="en-US" sz="1400" dirty="0"/>
        </a:p>
      </dgm:t>
    </dgm:pt>
    <dgm:pt modelId="{BEEB853E-0E0C-4ED2-AD83-8C1A6898E8E6}" type="parTrans" cxnId="{2524E2D4-CD48-4882-936B-C49A927DBBCE}">
      <dgm:prSet/>
      <dgm:spPr/>
      <dgm:t>
        <a:bodyPr/>
        <a:lstStyle/>
        <a:p>
          <a:endParaRPr lang="zh-CN" altLang="en-US" sz="1400"/>
        </a:p>
      </dgm:t>
    </dgm:pt>
    <dgm:pt modelId="{84550019-9719-44B7-A3E5-D22A5DA610C3}" type="sibTrans" cxnId="{2524E2D4-CD48-4882-936B-C49A927DBBCE}">
      <dgm:prSet/>
      <dgm:spPr/>
      <dgm:t>
        <a:bodyPr/>
        <a:lstStyle/>
        <a:p>
          <a:endParaRPr lang="zh-CN" altLang="en-US" sz="1400"/>
        </a:p>
      </dgm:t>
    </dgm:pt>
    <dgm:pt modelId="{3F070189-3ACB-4165-B383-0D6166F1D3A0}" type="pres">
      <dgm:prSet presAssocID="{AAD68A4C-6D6B-473A-9E0B-09DAE43B91E0}" presName="linearFlow" presStyleCnt="0">
        <dgm:presLayoutVars>
          <dgm:dir/>
          <dgm:animLvl val="lvl"/>
          <dgm:resizeHandles val="exact"/>
        </dgm:presLayoutVars>
      </dgm:prSet>
      <dgm:spPr/>
      <dgm:t>
        <a:bodyPr/>
        <a:lstStyle/>
        <a:p>
          <a:endParaRPr lang="zh-CN" altLang="en-US"/>
        </a:p>
      </dgm:t>
    </dgm:pt>
    <dgm:pt modelId="{F7314926-6574-4690-8857-7443520CFC4B}" type="pres">
      <dgm:prSet presAssocID="{EA38BAD7-0519-4E4B-ADDA-4452E3720B12}" presName="composite" presStyleCnt="0"/>
      <dgm:spPr/>
    </dgm:pt>
    <dgm:pt modelId="{312D2EB1-BB78-4C7B-8AD4-56125E739330}" type="pres">
      <dgm:prSet presAssocID="{EA38BAD7-0519-4E4B-ADDA-4452E3720B12}" presName="parentText" presStyleLbl="alignNode1" presStyleIdx="0" presStyleCnt="2">
        <dgm:presLayoutVars>
          <dgm:chMax val="1"/>
          <dgm:bulletEnabled val="1"/>
        </dgm:presLayoutVars>
      </dgm:prSet>
      <dgm:spPr/>
      <dgm:t>
        <a:bodyPr/>
        <a:lstStyle/>
        <a:p>
          <a:endParaRPr lang="zh-CN" altLang="en-US"/>
        </a:p>
      </dgm:t>
    </dgm:pt>
    <dgm:pt modelId="{D9F725E2-8F05-4DE3-B71F-8B0C8AD860DA}" type="pres">
      <dgm:prSet presAssocID="{EA38BAD7-0519-4E4B-ADDA-4452E3720B12}" presName="descendantText" presStyleLbl="alignAcc1" presStyleIdx="0" presStyleCnt="2">
        <dgm:presLayoutVars>
          <dgm:bulletEnabled val="1"/>
        </dgm:presLayoutVars>
      </dgm:prSet>
      <dgm:spPr/>
      <dgm:t>
        <a:bodyPr/>
        <a:lstStyle/>
        <a:p>
          <a:endParaRPr lang="zh-CN" altLang="en-US"/>
        </a:p>
      </dgm:t>
    </dgm:pt>
    <dgm:pt modelId="{0356B1AB-1F8B-4AFA-AC5E-FD49AC47B9F4}" type="pres">
      <dgm:prSet presAssocID="{46775579-AD81-450B-8947-5E3C5196BE07}" presName="sp" presStyleCnt="0"/>
      <dgm:spPr/>
    </dgm:pt>
    <dgm:pt modelId="{6ABD444B-85A4-4E67-A2EF-41F3C32F0296}" type="pres">
      <dgm:prSet presAssocID="{D4E3FFCF-92F5-43BE-9AC2-B4617B6A0A48}" presName="composite" presStyleCnt="0"/>
      <dgm:spPr/>
    </dgm:pt>
    <dgm:pt modelId="{56D0275F-8F50-47F7-AE88-7AFDE6003E2A}" type="pres">
      <dgm:prSet presAssocID="{D4E3FFCF-92F5-43BE-9AC2-B4617B6A0A48}" presName="parentText" presStyleLbl="alignNode1" presStyleIdx="1" presStyleCnt="2">
        <dgm:presLayoutVars>
          <dgm:chMax val="1"/>
          <dgm:bulletEnabled val="1"/>
        </dgm:presLayoutVars>
      </dgm:prSet>
      <dgm:spPr/>
      <dgm:t>
        <a:bodyPr/>
        <a:lstStyle/>
        <a:p>
          <a:endParaRPr lang="zh-CN" altLang="en-US"/>
        </a:p>
      </dgm:t>
    </dgm:pt>
    <dgm:pt modelId="{DF4DAD02-0DFC-40F6-8FB4-9F0F3A65EA29}" type="pres">
      <dgm:prSet presAssocID="{D4E3FFCF-92F5-43BE-9AC2-B4617B6A0A48}" presName="descendantText" presStyleLbl="alignAcc1" presStyleIdx="1" presStyleCnt="2">
        <dgm:presLayoutVars>
          <dgm:bulletEnabled val="1"/>
        </dgm:presLayoutVars>
      </dgm:prSet>
      <dgm:spPr/>
      <dgm:t>
        <a:bodyPr/>
        <a:lstStyle/>
        <a:p>
          <a:endParaRPr lang="zh-CN" altLang="en-US"/>
        </a:p>
      </dgm:t>
    </dgm:pt>
  </dgm:ptLst>
  <dgm:cxnLst>
    <dgm:cxn modelId="{935C8FCA-D160-4B7D-A519-25C2F56A91F8}" type="presOf" srcId="{AAD68A4C-6D6B-473A-9E0B-09DAE43B91E0}" destId="{3F070189-3ACB-4165-B383-0D6166F1D3A0}" srcOrd="0" destOrd="0" presId="urn:microsoft.com/office/officeart/2005/8/layout/chevron2"/>
    <dgm:cxn modelId="{88D17E17-7725-4596-B4AB-D06CE468D04A}" type="presOf" srcId="{699EA895-EBA8-4B84-A185-8163B19A355D}" destId="{D9F725E2-8F05-4DE3-B71F-8B0C8AD860DA}" srcOrd="0" destOrd="0" presId="urn:microsoft.com/office/officeart/2005/8/layout/chevron2"/>
    <dgm:cxn modelId="{F62FAAEE-F62F-44DB-83B0-7930D8AAAFA0}" srcId="{AAD68A4C-6D6B-473A-9E0B-09DAE43B91E0}" destId="{D4E3FFCF-92F5-43BE-9AC2-B4617B6A0A48}" srcOrd="1" destOrd="0" parTransId="{546B6D63-DBE5-41C0-B939-D112547BE171}" sibTransId="{B0E756B9-9792-4F1C-9AEC-8518DB4ECB36}"/>
    <dgm:cxn modelId="{88DA2164-872E-487C-B498-EFD208F67BEA}" type="presOf" srcId="{AE573081-EBB2-421B-8F3F-C80A0239A59A}" destId="{DF4DAD02-0DFC-40F6-8FB4-9F0F3A65EA29}" srcOrd="0" destOrd="0" presId="urn:microsoft.com/office/officeart/2005/8/layout/chevron2"/>
    <dgm:cxn modelId="{A5F1CDB9-7496-4A41-8FC2-0BF5FE542961}" type="presOf" srcId="{EA38BAD7-0519-4E4B-ADDA-4452E3720B12}" destId="{312D2EB1-BB78-4C7B-8AD4-56125E739330}" srcOrd="0" destOrd="0" presId="urn:microsoft.com/office/officeart/2005/8/layout/chevron2"/>
    <dgm:cxn modelId="{842618ED-488A-4F6E-AD8B-E2B77ACB71E9}" type="presOf" srcId="{D4E3FFCF-92F5-43BE-9AC2-B4617B6A0A48}" destId="{56D0275F-8F50-47F7-AE88-7AFDE6003E2A}" srcOrd="0" destOrd="0" presId="urn:microsoft.com/office/officeart/2005/8/layout/chevron2"/>
    <dgm:cxn modelId="{2524E2D4-CD48-4882-936B-C49A927DBBCE}" srcId="{D4E3FFCF-92F5-43BE-9AC2-B4617B6A0A48}" destId="{AE573081-EBB2-421B-8F3F-C80A0239A59A}" srcOrd="0" destOrd="0" parTransId="{BEEB853E-0E0C-4ED2-AD83-8C1A6898E8E6}" sibTransId="{84550019-9719-44B7-A3E5-D22A5DA610C3}"/>
    <dgm:cxn modelId="{89390935-E109-4207-93CE-07CC00AC5712}" srcId="{EA38BAD7-0519-4E4B-ADDA-4452E3720B12}" destId="{699EA895-EBA8-4B84-A185-8163B19A355D}" srcOrd="0" destOrd="0" parTransId="{76889474-58E0-43E0-BE58-57D7399529E8}" sibTransId="{269B804B-5FD3-45C4-9504-8F8FEEAEE06C}"/>
    <dgm:cxn modelId="{D6003AF1-5B07-4266-A41A-3704579511FF}" srcId="{AAD68A4C-6D6B-473A-9E0B-09DAE43B91E0}" destId="{EA38BAD7-0519-4E4B-ADDA-4452E3720B12}" srcOrd="0" destOrd="0" parTransId="{B5203E53-26E2-4E40-A90B-00128422BEEC}" sibTransId="{46775579-AD81-450B-8947-5E3C5196BE07}"/>
    <dgm:cxn modelId="{36AC1CBA-9439-4285-B889-3C7219B3D6F6}" type="presParOf" srcId="{3F070189-3ACB-4165-B383-0D6166F1D3A0}" destId="{F7314926-6574-4690-8857-7443520CFC4B}" srcOrd="0" destOrd="0" presId="urn:microsoft.com/office/officeart/2005/8/layout/chevron2"/>
    <dgm:cxn modelId="{8AECA858-59B4-40B6-BB46-02ED35658C09}" type="presParOf" srcId="{F7314926-6574-4690-8857-7443520CFC4B}" destId="{312D2EB1-BB78-4C7B-8AD4-56125E739330}" srcOrd="0" destOrd="0" presId="urn:microsoft.com/office/officeart/2005/8/layout/chevron2"/>
    <dgm:cxn modelId="{61048137-AFC9-42DE-A628-99C05D2F0D09}" type="presParOf" srcId="{F7314926-6574-4690-8857-7443520CFC4B}" destId="{D9F725E2-8F05-4DE3-B71F-8B0C8AD860DA}" srcOrd="1" destOrd="0" presId="urn:microsoft.com/office/officeart/2005/8/layout/chevron2"/>
    <dgm:cxn modelId="{47DCAB8C-D0F2-4DE3-8412-CE7942C120BA}" type="presParOf" srcId="{3F070189-3ACB-4165-B383-0D6166F1D3A0}" destId="{0356B1AB-1F8B-4AFA-AC5E-FD49AC47B9F4}" srcOrd="1" destOrd="0" presId="urn:microsoft.com/office/officeart/2005/8/layout/chevron2"/>
    <dgm:cxn modelId="{6924C12E-2052-42DF-BD01-C8A7699A9DD0}" type="presParOf" srcId="{3F070189-3ACB-4165-B383-0D6166F1D3A0}" destId="{6ABD444B-85A4-4E67-A2EF-41F3C32F0296}" srcOrd="2" destOrd="0" presId="urn:microsoft.com/office/officeart/2005/8/layout/chevron2"/>
    <dgm:cxn modelId="{85EDE8D8-EBC3-481D-9F40-937617D7ADAC}" type="presParOf" srcId="{6ABD444B-85A4-4E67-A2EF-41F3C32F0296}" destId="{56D0275F-8F50-47F7-AE88-7AFDE6003E2A}" srcOrd="0" destOrd="0" presId="urn:microsoft.com/office/officeart/2005/8/layout/chevron2"/>
    <dgm:cxn modelId="{49AB23BF-D27B-4E8B-8CB4-EAC4D3FA2894}" type="presParOf" srcId="{6ABD444B-85A4-4E67-A2EF-41F3C32F0296}" destId="{DF4DAD02-0DFC-40F6-8FB4-9F0F3A65EA29}" srcOrd="1" destOrd="0" presId="urn:microsoft.com/office/officeart/2005/8/layout/chevron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AAD68A4C-6D6B-473A-9E0B-09DAE43B91E0}" type="doc">
      <dgm:prSet loTypeId="urn:microsoft.com/office/officeart/2005/8/layout/chevron2" loCatId="list" qsTypeId="urn:microsoft.com/office/officeart/2005/8/quickstyle/simple1" qsCatId="simple" csTypeId="urn:microsoft.com/office/officeart/2005/8/colors/colorful5" csCatId="colorful" phldr="1"/>
      <dgm:spPr/>
      <dgm:t>
        <a:bodyPr/>
        <a:lstStyle/>
        <a:p>
          <a:endParaRPr lang="zh-CN" altLang="en-US"/>
        </a:p>
      </dgm:t>
    </dgm:pt>
    <dgm:pt modelId="{EA38BAD7-0519-4E4B-ADDA-4452E3720B12}">
      <dgm:prSet phldrT="[文本]" custT="1"/>
      <dgm:spPr/>
      <dgm:t>
        <a:bodyPr/>
        <a:lstStyle/>
        <a:p>
          <a:r>
            <a:rPr lang="en-US" altLang="zh-CN" sz="1800" dirty="0" smtClean="0"/>
            <a:t>1</a:t>
          </a:r>
          <a:endParaRPr lang="zh-CN" altLang="en-US" sz="1800" dirty="0"/>
        </a:p>
      </dgm:t>
    </dgm:pt>
    <dgm:pt modelId="{B5203E53-26E2-4E40-A90B-00128422BEEC}" type="parTrans" cxnId="{D6003AF1-5B07-4266-A41A-3704579511FF}">
      <dgm:prSet/>
      <dgm:spPr/>
      <dgm:t>
        <a:bodyPr/>
        <a:lstStyle/>
        <a:p>
          <a:endParaRPr lang="zh-CN" altLang="en-US" sz="1400"/>
        </a:p>
      </dgm:t>
    </dgm:pt>
    <dgm:pt modelId="{46775579-AD81-450B-8947-5E3C5196BE07}" type="sibTrans" cxnId="{D6003AF1-5B07-4266-A41A-3704579511FF}">
      <dgm:prSet/>
      <dgm:spPr/>
      <dgm:t>
        <a:bodyPr/>
        <a:lstStyle/>
        <a:p>
          <a:endParaRPr lang="zh-CN" altLang="en-US" sz="1400"/>
        </a:p>
      </dgm:t>
    </dgm:pt>
    <dgm:pt modelId="{699EA895-EBA8-4B84-A185-8163B19A355D}">
      <dgm:prSet phldrT="[文本]" custT="1"/>
      <dgm:spPr/>
      <dgm:t>
        <a:bodyPr/>
        <a:lstStyle/>
        <a:p>
          <a:r>
            <a:rPr lang="zh-CN" altLang="en-US" sz="1400" dirty="0" smtClean="0"/>
            <a:t>研究系统的状态、功能和行为</a:t>
          </a:r>
          <a:r>
            <a:rPr lang="en-US" altLang="en-US" sz="1400" dirty="0" smtClean="0"/>
            <a:t>,</a:t>
          </a:r>
          <a:r>
            <a:rPr lang="zh-CN" altLang="en-US" sz="1400" dirty="0" smtClean="0"/>
            <a:t>调节和控制系统稳定地、最优地趋达目标。</a:t>
          </a:r>
          <a:endParaRPr lang="zh-CN" altLang="en-US" sz="1400" dirty="0"/>
        </a:p>
      </dgm:t>
    </dgm:pt>
    <dgm:pt modelId="{76889474-58E0-43E0-BE58-57D7399529E8}" type="parTrans" cxnId="{89390935-E109-4207-93CE-07CC00AC5712}">
      <dgm:prSet/>
      <dgm:spPr/>
      <dgm:t>
        <a:bodyPr/>
        <a:lstStyle/>
        <a:p>
          <a:endParaRPr lang="zh-CN" altLang="en-US" sz="1400"/>
        </a:p>
      </dgm:t>
    </dgm:pt>
    <dgm:pt modelId="{269B804B-5FD3-45C4-9504-8F8FEEAEE06C}" type="sibTrans" cxnId="{89390935-E109-4207-93CE-07CC00AC5712}">
      <dgm:prSet/>
      <dgm:spPr/>
      <dgm:t>
        <a:bodyPr/>
        <a:lstStyle/>
        <a:p>
          <a:endParaRPr lang="zh-CN" altLang="en-US" sz="1400"/>
        </a:p>
      </dgm:t>
    </dgm:pt>
    <dgm:pt modelId="{D4E3FFCF-92F5-43BE-9AC2-B4617B6A0A48}">
      <dgm:prSet phldrT="[文本]" custT="1"/>
      <dgm:spPr/>
      <dgm:t>
        <a:bodyPr/>
        <a:lstStyle/>
        <a:p>
          <a:r>
            <a:rPr lang="en-US" altLang="zh-CN" sz="1800" dirty="0" smtClean="0"/>
            <a:t>2</a:t>
          </a:r>
          <a:endParaRPr lang="zh-CN" altLang="en-US" sz="1800" dirty="0"/>
        </a:p>
      </dgm:t>
    </dgm:pt>
    <dgm:pt modelId="{546B6D63-DBE5-41C0-B939-D112547BE171}" type="parTrans" cxnId="{F62FAAEE-F62F-44DB-83B0-7930D8AAAFA0}">
      <dgm:prSet/>
      <dgm:spPr/>
      <dgm:t>
        <a:bodyPr/>
        <a:lstStyle/>
        <a:p>
          <a:endParaRPr lang="zh-CN" altLang="en-US" sz="1400"/>
        </a:p>
      </dgm:t>
    </dgm:pt>
    <dgm:pt modelId="{B0E756B9-9792-4F1C-9AEC-8518DB4ECB36}" type="sibTrans" cxnId="{F62FAAEE-F62F-44DB-83B0-7930D8AAAFA0}">
      <dgm:prSet/>
      <dgm:spPr/>
      <dgm:t>
        <a:bodyPr/>
        <a:lstStyle/>
        <a:p>
          <a:endParaRPr lang="zh-CN" altLang="en-US" sz="1400"/>
        </a:p>
      </dgm:t>
    </dgm:pt>
    <dgm:pt modelId="{AE573081-EBB2-421B-8F3F-C80A0239A59A}">
      <dgm:prSet phldrT="[文本]" custT="1"/>
      <dgm:spPr/>
      <dgm:t>
        <a:bodyPr/>
        <a:lstStyle/>
        <a:p>
          <a:endParaRPr lang="zh-CN" altLang="en-US" sz="1400" dirty="0"/>
        </a:p>
      </dgm:t>
    </dgm:pt>
    <dgm:pt modelId="{BEEB853E-0E0C-4ED2-AD83-8C1A6898E8E6}" type="parTrans" cxnId="{2524E2D4-CD48-4882-936B-C49A927DBBCE}">
      <dgm:prSet/>
      <dgm:spPr/>
      <dgm:t>
        <a:bodyPr/>
        <a:lstStyle/>
        <a:p>
          <a:endParaRPr lang="zh-CN" altLang="en-US" sz="1400"/>
        </a:p>
      </dgm:t>
    </dgm:pt>
    <dgm:pt modelId="{84550019-9719-44B7-A3E5-D22A5DA610C3}" type="sibTrans" cxnId="{2524E2D4-CD48-4882-936B-C49A927DBBCE}">
      <dgm:prSet/>
      <dgm:spPr/>
      <dgm:t>
        <a:bodyPr/>
        <a:lstStyle/>
        <a:p>
          <a:endParaRPr lang="zh-CN" altLang="en-US" sz="1400"/>
        </a:p>
      </dgm:t>
    </dgm:pt>
    <dgm:pt modelId="{FECA5679-40B0-40E4-B113-89D14A8AE63E}">
      <dgm:prSet phldrT="[文本]" custT="1"/>
      <dgm:spPr/>
      <dgm:t>
        <a:bodyPr/>
        <a:lstStyle/>
        <a:p>
          <a:r>
            <a:rPr lang="zh-CN" altLang="en-US" sz="1400" dirty="0" smtClean="0"/>
            <a:t>控制论充分体现了现代科学整体化和综合化的发展趋势</a:t>
          </a:r>
          <a:endParaRPr lang="zh-CN" altLang="en-US" sz="1400" dirty="0"/>
        </a:p>
      </dgm:t>
    </dgm:pt>
    <dgm:pt modelId="{AF414110-2C4D-46B1-844B-F2DED3ADFAAA}" type="parTrans" cxnId="{D067D974-4EB4-463C-A277-F0A2D192904B}">
      <dgm:prSet/>
      <dgm:spPr/>
      <dgm:t>
        <a:bodyPr/>
        <a:lstStyle/>
        <a:p>
          <a:endParaRPr lang="zh-CN" altLang="en-US" sz="1600"/>
        </a:p>
      </dgm:t>
    </dgm:pt>
    <dgm:pt modelId="{C97062EB-369C-42A1-9C0C-ADDE632B3B55}" type="sibTrans" cxnId="{D067D974-4EB4-463C-A277-F0A2D192904B}">
      <dgm:prSet/>
      <dgm:spPr/>
      <dgm:t>
        <a:bodyPr/>
        <a:lstStyle/>
        <a:p>
          <a:endParaRPr lang="zh-CN" altLang="en-US" sz="1600"/>
        </a:p>
      </dgm:t>
    </dgm:pt>
    <dgm:pt modelId="{3F070189-3ACB-4165-B383-0D6166F1D3A0}" type="pres">
      <dgm:prSet presAssocID="{AAD68A4C-6D6B-473A-9E0B-09DAE43B91E0}" presName="linearFlow" presStyleCnt="0">
        <dgm:presLayoutVars>
          <dgm:dir/>
          <dgm:animLvl val="lvl"/>
          <dgm:resizeHandles val="exact"/>
        </dgm:presLayoutVars>
      </dgm:prSet>
      <dgm:spPr/>
      <dgm:t>
        <a:bodyPr/>
        <a:lstStyle/>
        <a:p>
          <a:endParaRPr lang="zh-CN" altLang="en-US"/>
        </a:p>
      </dgm:t>
    </dgm:pt>
    <dgm:pt modelId="{F7314926-6574-4690-8857-7443520CFC4B}" type="pres">
      <dgm:prSet presAssocID="{EA38BAD7-0519-4E4B-ADDA-4452E3720B12}" presName="composite" presStyleCnt="0"/>
      <dgm:spPr/>
    </dgm:pt>
    <dgm:pt modelId="{312D2EB1-BB78-4C7B-8AD4-56125E739330}" type="pres">
      <dgm:prSet presAssocID="{EA38BAD7-0519-4E4B-ADDA-4452E3720B12}" presName="parentText" presStyleLbl="alignNode1" presStyleIdx="0" presStyleCnt="2">
        <dgm:presLayoutVars>
          <dgm:chMax val="1"/>
          <dgm:bulletEnabled val="1"/>
        </dgm:presLayoutVars>
      </dgm:prSet>
      <dgm:spPr/>
      <dgm:t>
        <a:bodyPr/>
        <a:lstStyle/>
        <a:p>
          <a:endParaRPr lang="zh-CN" altLang="en-US"/>
        </a:p>
      </dgm:t>
    </dgm:pt>
    <dgm:pt modelId="{D9F725E2-8F05-4DE3-B71F-8B0C8AD860DA}" type="pres">
      <dgm:prSet presAssocID="{EA38BAD7-0519-4E4B-ADDA-4452E3720B12}" presName="descendantText" presStyleLbl="alignAcc1" presStyleIdx="0" presStyleCnt="2">
        <dgm:presLayoutVars>
          <dgm:bulletEnabled val="1"/>
        </dgm:presLayoutVars>
      </dgm:prSet>
      <dgm:spPr/>
      <dgm:t>
        <a:bodyPr/>
        <a:lstStyle/>
        <a:p>
          <a:endParaRPr lang="zh-CN" altLang="en-US"/>
        </a:p>
      </dgm:t>
    </dgm:pt>
    <dgm:pt modelId="{0356B1AB-1F8B-4AFA-AC5E-FD49AC47B9F4}" type="pres">
      <dgm:prSet presAssocID="{46775579-AD81-450B-8947-5E3C5196BE07}" presName="sp" presStyleCnt="0"/>
      <dgm:spPr/>
    </dgm:pt>
    <dgm:pt modelId="{6ABD444B-85A4-4E67-A2EF-41F3C32F0296}" type="pres">
      <dgm:prSet presAssocID="{D4E3FFCF-92F5-43BE-9AC2-B4617B6A0A48}" presName="composite" presStyleCnt="0"/>
      <dgm:spPr/>
    </dgm:pt>
    <dgm:pt modelId="{56D0275F-8F50-47F7-AE88-7AFDE6003E2A}" type="pres">
      <dgm:prSet presAssocID="{D4E3FFCF-92F5-43BE-9AC2-B4617B6A0A48}" presName="parentText" presStyleLbl="alignNode1" presStyleIdx="1" presStyleCnt="2">
        <dgm:presLayoutVars>
          <dgm:chMax val="1"/>
          <dgm:bulletEnabled val="1"/>
        </dgm:presLayoutVars>
      </dgm:prSet>
      <dgm:spPr/>
      <dgm:t>
        <a:bodyPr/>
        <a:lstStyle/>
        <a:p>
          <a:endParaRPr lang="zh-CN" altLang="en-US"/>
        </a:p>
      </dgm:t>
    </dgm:pt>
    <dgm:pt modelId="{DF4DAD02-0DFC-40F6-8FB4-9F0F3A65EA29}" type="pres">
      <dgm:prSet presAssocID="{D4E3FFCF-92F5-43BE-9AC2-B4617B6A0A48}" presName="descendantText" presStyleLbl="alignAcc1" presStyleIdx="1" presStyleCnt="2">
        <dgm:presLayoutVars>
          <dgm:bulletEnabled val="1"/>
        </dgm:presLayoutVars>
      </dgm:prSet>
      <dgm:spPr/>
      <dgm:t>
        <a:bodyPr/>
        <a:lstStyle/>
        <a:p>
          <a:endParaRPr lang="zh-CN" altLang="en-US"/>
        </a:p>
      </dgm:t>
    </dgm:pt>
  </dgm:ptLst>
  <dgm:cxnLst>
    <dgm:cxn modelId="{89390935-E109-4207-93CE-07CC00AC5712}" srcId="{EA38BAD7-0519-4E4B-ADDA-4452E3720B12}" destId="{699EA895-EBA8-4B84-A185-8163B19A355D}" srcOrd="0" destOrd="0" parTransId="{76889474-58E0-43E0-BE58-57D7399529E8}" sibTransId="{269B804B-5FD3-45C4-9504-8F8FEEAEE06C}"/>
    <dgm:cxn modelId="{D6003AF1-5B07-4266-A41A-3704579511FF}" srcId="{AAD68A4C-6D6B-473A-9E0B-09DAE43B91E0}" destId="{EA38BAD7-0519-4E4B-ADDA-4452E3720B12}" srcOrd="0" destOrd="0" parTransId="{B5203E53-26E2-4E40-A90B-00128422BEEC}" sibTransId="{46775579-AD81-450B-8947-5E3C5196BE07}"/>
    <dgm:cxn modelId="{42278327-4B4C-4B26-9707-8AB5FE56B7EE}" type="presOf" srcId="{EA38BAD7-0519-4E4B-ADDA-4452E3720B12}" destId="{312D2EB1-BB78-4C7B-8AD4-56125E739330}" srcOrd="0" destOrd="0" presId="urn:microsoft.com/office/officeart/2005/8/layout/chevron2"/>
    <dgm:cxn modelId="{1255A927-EC1D-4010-B898-46A1D2474089}" type="presOf" srcId="{D4E3FFCF-92F5-43BE-9AC2-B4617B6A0A48}" destId="{56D0275F-8F50-47F7-AE88-7AFDE6003E2A}" srcOrd="0" destOrd="0" presId="urn:microsoft.com/office/officeart/2005/8/layout/chevron2"/>
    <dgm:cxn modelId="{C37103EF-16D2-475A-A652-2B811F358315}" type="presOf" srcId="{699EA895-EBA8-4B84-A185-8163B19A355D}" destId="{D9F725E2-8F05-4DE3-B71F-8B0C8AD860DA}" srcOrd="0" destOrd="0" presId="urn:microsoft.com/office/officeart/2005/8/layout/chevron2"/>
    <dgm:cxn modelId="{2524E2D4-CD48-4882-936B-C49A927DBBCE}" srcId="{D4E3FFCF-92F5-43BE-9AC2-B4617B6A0A48}" destId="{AE573081-EBB2-421B-8F3F-C80A0239A59A}" srcOrd="0" destOrd="0" parTransId="{BEEB853E-0E0C-4ED2-AD83-8C1A6898E8E6}" sibTransId="{84550019-9719-44B7-A3E5-D22A5DA610C3}"/>
    <dgm:cxn modelId="{D067D974-4EB4-463C-A277-F0A2D192904B}" srcId="{D4E3FFCF-92F5-43BE-9AC2-B4617B6A0A48}" destId="{FECA5679-40B0-40E4-B113-89D14A8AE63E}" srcOrd="1" destOrd="0" parTransId="{AF414110-2C4D-46B1-844B-F2DED3ADFAAA}" sibTransId="{C97062EB-369C-42A1-9C0C-ADDE632B3B55}"/>
    <dgm:cxn modelId="{F62FAAEE-F62F-44DB-83B0-7930D8AAAFA0}" srcId="{AAD68A4C-6D6B-473A-9E0B-09DAE43B91E0}" destId="{D4E3FFCF-92F5-43BE-9AC2-B4617B6A0A48}" srcOrd="1" destOrd="0" parTransId="{546B6D63-DBE5-41C0-B939-D112547BE171}" sibTransId="{B0E756B9-9792-4F1C-9AEC-8518DB4ECB36}"/>
    <dgm:cxn modelId="{66BECDB3-2EEF-4BBB-802D-24139CB032D9}" type="presOf" srcId="{FECA5679-40B0-40E4-B113-89D14A8AE63E}" destId="{DF4DAD02-0DFC-40F6-8FB4-9F0F3A65EA29}" srcOrd="0" destOrd="1" presId="urn:microsoft.com/office/officeart/2005/8/layout/chevron2"/>
    <dgm:cxn modelId="{29AF506D-9889-4EEE-BAE9-45AC9EEC8690}" type="presOf" srcId="{AE573081-EBB2-421B-8F3F-C80A0239A59A}" destId="{DF4DAD02-0DFC-40F6-8FB4-9F0F3A65EA29}" srcOrd="0" destOrd="0" presId="urn:microsoft.com/office/officeart/2005/8/layout/chevron2"/>
    <dgm:cxn modelId="{F0279A23-A73F-4FF8-BDFF-9D3B05E77B8B}" type="presOf" srcId="{AAD68A4C-6D6B-473A-9E0B-09DAE43B91E0}" destId="{3F070189-3ACB-4165-B383-0D6166F1D3A0}" srcOrd="0" destOrd="0" presId="urn:microsoft.com/office/officeart/2005/8/layout/chevron2"/>
    <dgm:cxn modelId="{428D29DF-166D-4EB5-9C3D-46CCB6765CA8}" type="presParOf" srcId="{3F070189-3ACB-4165-B383-0D6166F1D3A0}" destId="{F7314926-6574-4690-8857-7443520CFC4B}" srcOrd="0" destOrd="0" presId="urn:microsoft.com/office/officeart/2005/8/layout/chevron2"/>
    <dgm:cxn modelId="{D322B500-4D64-4E4A-9089-7C30827B74C6}" type="presParOf" srcId="{F7314926-6574-4690-8857-7443520CFC4B}" destId="{312D2EB1-BB78-4C7B-8AD4-56125E739330}" srcOrd="0" destOrd="0" presId="urn:microsoft.com/office/officeart/2005/8/layout/chevron2"/>
    <dgm:cxn modelId="{2F7768CF-152A-4E48-9407-C77900D036F2}" type="presParOf" srcId="{F7314926-6574-4690-8857-7443520CFC4B}" destId="{D9F725E2-8F05-4DE3-B71F-8B0C8AD860DA}" srcOrd="1" destOrd="0" presId="urn:microsoft.com/office/officeart/2005/8/layout/chevron2"/>
    <dgm:cxn modelId="{015FFE58-A50A-412F-AC53-D4E6651DD182}" type="presParOf" srcId="{3F070189-3ACB-4165-B383-0D6166F1D3A0}" destId="{0356B1AB-1F8B-4AFA-AC5E-FD49AC47B9F4}" srcOrd="1" destOrd="0" presId="urn:microsoft.com/office/officeart/2005/8/layout/chevron2"/>
    <dgm:cxn modelId="{B566F22C-D017-43C2-9D57-7258EDFF4D2F}" type="presParOf" srcId="{3F070189-3ACB-4165-B383-0D6166F1D3A0}" destId="{6ABD444B-85A4-4E67-A2EF-41F3C32F0296}" srcOrd="2" destOrd="0" presId="urn:microsoft.com/office/officeart/2005/8/layout/chevron2"/>
    <dgm:cxn modelId="{61567A17-DDB9-4839-94F8-565944FEB01D}" type="presParOf" srcId="{6ABD444B-85A4-4E67-A2EF-41F3C32F0296}" destId="{56D0275F-8F50-47F7-AE88-7AFDE6003E2A}" srcOrd="0" destOrd="0" presId="urn:microsoft.com/office/officeart/2005/8/layout/chevron2"/>
    <dgm:cxn modelId="{142555FB-12CB-48A0-9396-09D10043CB5B}" type="presParOf" srcId="{6ABD444B-85A4-4E67-A2EF-41F3C32F0296}" destId="{DF4DAD02-0DFC-40F6-8FB4-9F0F3A65EA29}" srcOrd="1" destOrd="0" presId="urn:microsoft.com/office/officeart/2005/8/layout/chevron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A92763D9-79B0-48D1-8CF2-DB8FF61B690A}" type="doc">
      <dgm:prSet loTypeId="urn:microsoft.com/office/officeart/2005/8/layout/vList3" loCatId="list" qsTypeId="urn:microsoft.com/office/officeart/2005/8/quickstyle/simple5" qsCatId="simple" csTypeId="urn:microsoft.com/office/officeart/2005/8/colors/colorful5" csCatId="colorful" phldr="1"/>
      <dgm:spPr/>
    </dgm:pt>
    <dgm:pt modelId="{3AB8A66D-EFCA-4444-B324-988244D94950}">
      <dgm:prSet phldrT="[文本]" custT="1"/>
      <dgm:spPr/>
      <dgm:t>
        <a:bodyPr/>
        <a:lstStyle/>
        <a:p>
          <a:pPr algn="l"/>
          <a:r>
            <a:rPr lang="zh-CN" altLang="en-US" sz="1600" dirty="0" smtClean="0"/>
            <a:t>学习是一种活动的过程</a:t>
          </a:r>
          <a:endParaRPr lang="zh-CN" altLang="en-US" sz="1600" dirty="0"/>
        </a:p>
      </dgm:t>
    </dgm:pt>
    <dgm:pt modelId="{381B07C7-F18E-4F71-97CA-7AA789DDBD6B}" type="parTrans" cxnId="{78B64294-38AB-4AFB-A955-9EC93FD0A08E}">
      <dgm:prSet/>
      <dgm:spPr/>
      <dgm:t>
        <a:bodyPr/>
        <a:lstStyle/>
        <a:p>
          <a:pPr algn="l"/>
          <a:endParaRPr lang="zh-CN" altLang="en-US" sz="1600"/>
        </a:p>
      </dgm:t>
    </dgm:pt>
    <dgm:pt modelId="{2CD689C6-D391-43D4-9193-5E5E337ABD76}" type="sibTrans" cxnId="{78B64294-38AB-4AFB-A955-9EC93FD0A08E}">
      <dgm:prSet/>
      <dgm:spPr/>
      <dgm:t>
        <a:bodyPr/>
        <a:lstStyle/>
        <a:p>
          <a:pPr algn="l"/>
          <a:endParaRPr lang="zh-CN" altLang="en-US" sz="1600"/>
        </a:p>
      </dgm:t>
    </dgm:pt>
    <dgm:pt modelId="{BB628C8E-A0ED-4AF7-9B2F-BCE2B57C4986}">
      <dgm:prSet phldrT="[文本]" custT="1"/>
      <dgm:spPr/>
      <dgm:t>
        <a:bodyPr/>
        <a:lstStyle/>
        <a:p>
          <a:pPr algn="l"/>
          <a:r>
            <a:rPr lang="zh-CN" altLang="en-US" sz="1600" dirty="0" smtClean="0"/>
            <a:t>学习必须处于真实的情境中</a:t>
          </a:r>
          <a:endParaRPr lang="zh-CN" altLang="en-US" sz="1600" dirty="0"/>
        </a:p>
      </dgm:t>
    </dgm:pt>
    <dgm:pt modelId="{AE7786C2-DECD-45BD-AFF0-2E63AA628B9C}" type="parTrans" cxnId="{2F8D6A9F-8F5E-4CB8-B999-FDC65FD61BF6}">
      <dgm:prSet/>
      <dgm:spPr/>
      <dgm:t>
        <a:bodyPr/>
        <a:lstStyle/>
        <a:p>
          <a:pPr algn="l"/>
          <a:endParaRPr lang="zh-CN" altLang="en-US" sz="1600"/>
        </a:p>
      </dgm:t>
    </dgm:pt>
    <dgm:pt modelId="{D20F07B0-DEB6-4E65-B1F0-EBB71C11BE13}" type="sibTrans" cxnId="{2F8D6A9F-8F5E-4CB8-B999-FDC65FD61BF6}">
      <dgm:prSet/>
      <dgm:spPr/>
      <dgm:t>
        <a:bodyPr/>
        <a:lstStyle/>
        <a:p>
          <a:pPr algn="l"/>
          <a:endParaRPr lang="zh-CN" altLang="en-US" sz="1600"/>
        </a:p>
      </dgm:t>
    </dgm:pt>
    <dgm:pt modelId="{D6B1F22A-8FFA-4B2F-AF21-99E9D76FE019}">
      <dgm:prSet custT="1"/>
      <dgm:spPr/>
      <dgm:t>
        <a:bodyPr/>
        <a:lstStyle/>
        <a:p>
          <a:pPr algn="l"/>
          <a:r>
            <a:rPr lang="zh-CN" altLang="en-US" sz="1600" dirty="0" smtClean="0"/>
            <a:t>学习是一种建构的过程</a:t>
          </a:r>
          <a:endParaRPr lang="en-US" altLang="zh-CN" sz="1600" dirty="0" smtClean="0"/>
        </a:p>
      </dgm:t>
    </dgm:pt>
    <dgm:pt modelId="{92F7A54C-ABCD-4660-AC0E-9B96799CD485}" type="parTrans" cxnId="{34BD4AC1-FA63-4BD2-97BE-BCE083DA3A90}">
      <dgm:prSet/>
      <dgm:spPr/>
      <dgm:t>
        <a:bodyPr/>
        <a:lstStyle/>
        <a:p>
          <a:pPr algn="l"/>
          <a:endParaRPr lang="zh-CN" altLang="en-US" sz="1600"/>
        </a:p>
      </dgm:t>
    </dgm:pt>
    <dgm:pt modelId="{B7CAA187-34BE-4C90-BDFF-86BEEFE15823}" type="sibTrans" cxnId="{34BD4AC1-FA63-4BD2-97BE-BCE083DA3A90}">
      <dgm:prSet/>
      <dgm:spPr/>
      <dgm:t>
        <a:bodyPr/>
        <a:lstStyle/>
        <a:p>
          <a:pPr algn="l"/>
          <a:endParaRPr lang="zh-CN" altLang="en-US" sz="1600"/>
        </a:p>
      </dgm:t>
    </dgm:pt>
    <dgm:pt modelId="{F4F811A3-6516-4E64-924D-D096ECB30562}" type="pres">
      <dgm:prSet presAssocID="{A92763D9-79B0-48D1-8CF2-DB8FF61B690A}" presName="linearFlow" presStyleCnt="0">
        <dgm:presLayoutVars>
          <dgm:dir/>
          <dgm:resizeHandles val="exact"/>
        </dgm:presLayoutVars>
      </dgm:prSet>
      <dgm:spPr/>
    </dgm:pt>
    <dgm:pt modelId="{E56638EB-E155-406B-B5E8-353D9D7A10E0}" type="pres">
      <dgm:prSet presAssocID="{D6B1F22A-8FFA-4B2F-AF21-99E9D76FE019}" presName="composite" presStyleCnt="0"/>
      <dgm:spPr/>
    </dgm:pt>
    <dgm:pt modelId="{B50E2C59-DBAC-4CED-8D0C-8062CBB55270}" type="pres">
      <dgm:prSet presAssocID="{D6B1F22A-8FFA-4B2F-AF21-99E9D76FE019}" presName="imgShp" presStyleLbl="fgImgPlace1" presStyleIdx="0" presStyleCnt="3"/>
      <dgm:spPr/>
    </dgm:pt>
    <dgm:pt modelId="{3A69DA7C-BB12-48A1-811B-6B1A03770372}" type="pres">
      <dgm:prSet presAssocID="{D6B1F22A-8FFA-4B2F-AF21-99E9D76FE019}" presName="txShp" presStyleLbl="node1" presStyleIdx="0" presStyleCnt="3">
        <dgm:presLayoutVars>
          <dgm:bulletEnabled val="1"/>
        </dgm:presLayoutVars>
      </dgm:prSet>
      <dgm:spPr/>
      <dgm:t>
        <a:bodyPr/>
        <a:lstStyle/>
        <a:p>
          <a:endParaRPr lang="zh-CN" altLang="en-US"/>
        </a:p>
      </dgm:t>
    </dgm:pt>
    <dgm:pt modelId="{6F73D4A1-4903-4B7C-B8D1-C5D84C1C0E46}" type="pres">
      <dgm:prSet presAssocID="{B7CAA187-34BE-4C90-BDFF-86BEEFE15823}" presName="spacing" presStyleCnt="0"/>
      <dgm:spPr/>
    </dgm:pt>
    <dgm:pt modelId="{78B6F245-F74B-4DAE-9042-22E31BB1CB07}" type="pres">
      <dgm:prSet presAssocID="{3AB8A66D-EFCA-4444-B324-988244D94950}" presName="composite" presStyleCnt="0"/>
      <dgm:spPr/>
    </dgm:pt>
    <dgm:pt modelId="{1C85BB5E-D6C2-426B-B34A-B1A266FD0BCE}" type="pres">
      <dgm:prSet presAssocID="{3AB8A66D-EFCA-4444-B324-988244D94950}" presName="imgShp" presStyleLbl="fgImgPlace1" presStyleIdx="1" presStyleCnt="3"/>
      <dgm:spPr/>
    </dgm:pt>
    <dgm:pt modelId="{C06A8DD9-0271-4CF9-9DF6-CCF4D857EAE7}" type="pres">
      <dgm:prSet presAssocID="{3AB8A66D-EFCA-4444-B324-988244D94950}" presName="txShp" presStyleLbl="node1" presStyleIdx="1" presStyleCnt="3">
        <dgm:presLayoutVars>
          <dgm:bulletEnabled val="1"/>
        </dgm:presLayoutVars>
      </dgm:prSet>
      <dgm:spPr/>
      <dgm:t>
        <a:bodyPr/>
        <a:lstStyle/>
        <a:p>
          <a:endParaRPr lang="zh-CN" altLang="en-US"/>
        </a:p>
      </dgm:t>
    </dgm:pt>
    <dgm:pt modelId="{20C19BC5-4604-49AE-B78C-D188009C6077}" type="pres">
      <dgm:prSet presAssocID="{2CD689C6-D391-43D4-9193-5E5E337ABD76}" presName="spacing" presStyleCnt="0"/>
      <dgm:spPr/>
    </dgm:pt>
    <dgm:pt modelId="{5A3EC4C3-00C4-40AB-AC34-8EC67050781F}" type="pres">
      <dgm:prSet presAssocID="{BB628C8E-A0ED-4AF7-9B2F-BCE2B57C4986}" presName="composite" presStyleCnt="0"/>
      <dgm:spPr/>
    </dgm:pt>
    <dgm:pt modelId="{064099D2-9071-4FAA-9512-9EE9619C222E}" type="pres">
      <dgm:prSet presAssocID="{BB628C8E-A0ED-4AF7-9B2F-BCE2B57C4986}" presName="imgShp" presStyleLbl="fgImgPlace1" presStyleIdx="2" presStyleCnt="3"/>
      <dgm:spPr/>
    </dgm:pt>
    <dgm:pt modelId="{AB651EB5-1DBC-41F2-BC8C-A0731E7D6FD2}" type="pres">
      <dgm:prSet presAssocID="{BB628C8E-A0ED-4AF7-9B2F-BCE2B57C4986}" presName="txShp" presStyleLbl="node1" presStyleIdx="2" presStyleCnt="3">
        <dgm:presLayoutVars>
          <dgm:bulletEnabled val="1"/>
        </dgm:presLayoutVars>
      </dgm:prSet>
      <dgm:spPr/>
      <dgm:t>
        <a:bodyPr/>
        <a:lstStyle/>
        <a:p>
          <a:endParaRPr lang="zh-CN" altLang="en-US"/>
        </a:p>
      </dgm:t>
    </dgm:pt>
  </dgm:ptLst>
  <dgm:cxnLst>
    <dgm:cxn modelId="{4A244A53-6A7D-4F77-8844-E728D867C18A}" type="presOf" srcId="{D6B1F22A-8FFA-4B2F-AF21-99E9D76FE019}" destId="{3A69DA7C-BB12-48A1-811B-6B1A03770372}" srcOrd="0" destOrd="0" presId="urn:microsoft.com/office/officeart/2005/8/layout/vList3"/>
    <dgm:cxn modelId="{2F8D6A9F-8F5E-4CB8-B999-FDC65FD61BF6}" srcId="{A92763D9-79B0-48D1-8CF2-DB8FF61B690A}" destId="{BB628C8E-A0ED-4AF7-9B2F-BCE2B57C4986}" srcOrd="2" destOrd="0" parTransId="{AE7786C2-DECD-45BD-AFF0-2E63AA628B9C}" sibTransId="{D20F07B0-DEB6-4E65-B1F0-EBB71C11BE13}"/>
    <dgm:cxn modelId="{692488F2-F404-4ECE-B740-9130625C0F8F}" type="presOf" srcId="{BB628C8E-A0ED-4AF7-9B2F-BCE2B57C4986}" destId="{AB651EB5-1DBC-41F2-BC8C-A0731E7D6FD2}" srcOrd="0" destOrd="0" presId="urn:microsoft.com/office/officeart/2005/8/layout/vList3"/>
    <dgm:cxn modelId="{78B64294-38AB-4AFB-A955-9EC93FD0A08E}" srcId="{A92763D9-79B0-48D1-8CF2-DB8FF61B690A}" destId="{3AB8A66D-EFCA-4444-B324-988244D94950}" srcOrd="1" destOrd="0" parTransId="{381B07C7-F18E-4F71-97CA-7AA789DDBD6B}" sibTransId="{2CD689C6-D391-43D4-9193-5E5E337ABD76}"/>
    <dgm:cxn modelId="{F4867E60-90AC-41C3-9752-3562EE0AC18B}" type="presOf" srcId="{A92763D9-79B0-48D1-8CF2-DB8FF61B690A}" destId="{F4F811A3-6516-4E64-924D-D096ECB30562}" srcOrd="0" destOrd="0" presId="urn:microsoft.com/office/officeart/2005/8/layout/vList3"/>
    <dgm:cxn modelId="{CED7B376-FF3B-41D7-98FB-2ACEA5E77106}" type="presOf" srcId="{3AB8A66D-EFCA-4444-B324-988244D94950}" destId="{C06A8DD9-0271-4CF9-9DF6-CCF4D857EAE7}" srcOrd="0" destOrd="0" presId="urn:microsoft.com/office/officeart/2005/8/layout/vList3"/>
    <dgm:cxn modelId="{34BD4AC1-FA63-4BD2-97BE-BCE083DA3A90}" srcId="{A92763D9-79B0-48D1-8CF2-DB8FF61B690A}" destId="{D6B1F22A-8FFA-4B2F-AF21-99E9D76FE019}" srcOrd="0" destOrd="0" parTransId="{92F7A54C-ABCD-4660-AC0E-9B96799CD485}" sibTransId="{B7CAA187-34BE-4C90-BDFF-86BEEFE15823}"/>
    <dgm:cxn modelId="{5148EBA9-4C6F-46AC-AAA3-FC5770AAE70A}" type="presParOf" srcId="{F4F811A3-6516-4E64-924D-D096ECB30562}" destId="{E56638EB-E155-406B-B5E8-353D9D7A10E0}" srcOrd="0" destOrd="0" presId="urn:microsoft.com/office/officeart/2005/8/layout/vList3"/>
    <dgm:cxn modelId="{54934063-DB56-4F88-9EDE-F9B5345522EF}" type="presParOf" srcId="{E56638EB-E155-406B-B5E8-353D9D7A10E0}" destId="{B50E2C59-DBAC-4CED-8D0C-8062CBB55270}" srcOrd="0" destOrd="0" presId="urn:microsoft.com/office/officeart/2005/8/layout/vList3"/>
    <dgm:cxn modelId="{C4FC7571-4623-4C27-8616-DCC553A76A60}" type="presParOf" srcId="{E56638EB-E155-406B-B5E8-353D9D7A10E0}" destId="{3A69DA7C-BB12-48A1-811B-6B1A03770372}" srcOrd="1" destOrd="0" presId="urn:microsoft.com/office/officeart/2005/8/layout/vList3"/>
    <dgm:cxn modelId="{7061761A-983F-4A35-BDA8-9DBBBDCC7844}" type="presParOf" srcId="{F4F811A3-6516-4E64-924D-D096ECB30562}" destId="{6F73D4A1-4903-4B7C-B8D1-C5D84C1C0E46}" srcOrd="1" destOrd="0" presId="urn:microsoft.com/office/officeart/2005/8/layout/vList3"/>
    <dgm:cxn modelId="{57322764-2B60-4DFE-8F04-91F2F8411CC7}" type="presParOf" srcId="{F4F811A3-6516-4E64-924D-D096ECB30562}" destId="{78B6F245-F74B-4DAE-9042-22E31BB1CB07}" srcOrd="2" destOrd="0" presId="urn:microsoft.com/office/officeart/2005/8/layout/vList3"/>
    <dgm:cxn modelId="{A72A95CD-AE96-4363-91E5-3ADFF38256A2}" type="presParOf" srcId="{78B6F245-F74B-4DAE-9042-22E31BB1CB07}" destId="{1C85BB5E-D6C2-426B-B34A-B1A266FD0BCE}" srcOrd="0" destOrd="0" presId="urn:microsoft.com/office/officeart/2005/8/layout/vList3"/>
    <dgm:cxn modelId="{36B88C2E-2073-4049-8013-13482CA16B73}" type="presParOf" srcId="{78B6F245-F74B-4DAE-9042-22E31BB1CB07}" destId="{C06A8DD9-0271-4CF9-9DF6-CCF4D857EAE7}" srcOrd="1" destOrd="0" presId="urn:microsoft.com/office/officeart/2005/8/layout/vList3"/>
    <dgm:cxn modelId="{9189022A-5F44-4D05-B27D-DBAAD456386C}" type="presParOf" srcId="{F4F811A3-6516-4E64-924D-D096ECB30562}" destId="{20C19BC5-4604-49AE-B78C-D188009C6077}" srcOrd="3" destOrd="0" presId="urn:microsoft.com/office/officeart/2005/8/layout/vList3"/>
    <dgm:cxn modelId="{F2963236-13CC-4FBC-971A-A684C122B065}" type="presParOf" srcId="{F4F811A3-6516-4E64-924D-D096ECB30562}" destId="{5A3EC4C3-00C4-40AB-AC34-8EC67050781F}" srcOrd="4" destOrd="0" presId="urn:microsoft.com/office/officeart/2005/8/layout/vList3"/>
    <dgm:cxn modelId="{9821EF58-3CCA-41C1-8DAA-210E14AEC4B3}" type="presParOf" srcId="{5A3EC4C3-00C4-40AB-AC34-8EC67050781F}" destId="{064099D2-9071-4FAA-9512-9EE9619C222E}" srcOrd="0" destOrd="0" presId="urn:microsoft.com/office/officeart/2005/8/layout/vList3"/>
    <dgm:cxn modelId="{7DEF9382-B04A-4ED8-A530-DC0C0D9E7672}" type="presParOf" srcId="{5A3EC4C3-00C4-40AB-AC34-8EC67050781F}" destId="{AB651EB5-1DBC-41F2-BC8C-A0731E7D6FD2}" srcOrd="1" destOrd="0" presId="urn:microsoft.com/office/officeart/2005/8/layout/vLis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9C54A696-3839-44A0-B839-85CFBD5F52FB}" type="doc">
      <dgm:prSet loTypeId="urn:microsoft.com/office/officeart/2005/8/layout/hProcess10" loCatId="process" qsTypeId="urn:microsoft.com/office/officeart/2005/8/quickstyle/simple1" qsCatId="simple" csTypeId="urn:microsoft.com/office/officeart/2005/8/colors/colorful5" csCatId="colorful" phldr="1"/>
      <dgm:spPr/>
      <dgm:t>
        <a:bodyPr/>
        <a:lstStyle/>
        <a:p>
          <a:endParaRPr lang="zh-CN" altLang="en-US"/>
        </a:p>
      </dgm:t>
    </dgm:pt>
    <dgm:pt modelId="{13F1D707-641D-42B8-B941-573765841706}">
      <dgm:prSet phldrT="[文本]" custT="1"/>
      <dgm:spPr/>
      <dgm:t>
        <a:bodyPr/>
        <a:lstStyle/>
        <a:p>
          <a:r>
            <a:rPr lang="zh-CN" altLang="en-US" sz="2000" dirty="0" smtClean="0"/>
            <a:t>终端便携化</a:t>
          </a:r>
          <a:endParaRPr lang="zh-CN" altLang="en-US" sz="2000" dirty="0"/>
        </a:p>
      </dgm:t>
    </dgm:pt>
    <dgm:pt modelId="{B8AA5CC7-54F6-431C-93DE-A8073A737151}" type="parTrans" cxnId="{17B4DFFD-3F31-4B71-B921-6EF1F0FE9B7F}">
      <dgm:prSet/>
      <dgm:spPr/>
      <dgm:t>
        <a:bodyPr/>
        <a:lstStyle/>
        <a:p>
          <a:endParaRPr lang="zh-CN" altLang="en-US" sz="1100"/>
        </a:p>
      </dgm:t>
    </dgm:pt>
    <dgm:pt modelId="{3BCB3396-32FD-4886-9BB4-740645222FCF}" type="sibTrans" cxnId="{17B4DFFD-3F31-4B71-B921-6EF1F0FE9B7F}">
      <dgm:prSet custT="1"/>
      <dgm:spPr/>
      <dgm:t>
        <a:bodyPr/>
        <a:lstStyle/>
        <a:p>
          <a:endParaRPr lang="zh-CN" altLang="en-US" sz="1050"/>
        </a:p>
      </dgm:t>
    </dgm:pt>
    <dgm:pt modelId="{DC476BFF-F822-4B66-8EE9-719A1DA6E7F1}">
      <dgm:prSet phldrT="[文本]" custT="1"/>
      <dgm:spPr/>
      <dgm:t>
        <a:bodyPr/>
        <a:lstStyle/>
        <a:p>
          <a:r>
            <a:rPr lang="zh-CN" altLang="en-US" sz="2000" dirty="0" smtClean="0"/>
            <a:t>内容碎片化</a:t>
          </a:r>
          <a:endParaRPr lang="zh-CN" altLang="en-US" sz="2000" dirty="0"/>
        </a:p>
      </dgm:t>
    </dgm:pt>
    <dgm:pt modelId="{04766934-D8F9-4C6E-AF56-59572932C7EB}" type="parTrans" cxnId="{D488BE38-DE7B-41BC-8360-DD1D4AC21149}">
      <dgm:prSet/>
      <dgm:spPr/>
      <dgm:t>
        <a:bodyPr/>
        <a:lstStyle/>
        <a:p>
          <a:endParaRPr lang="zh-CN" altLang="en-US" sz="1100"/>
        </a:p>
      </dgm:t>
    </dgm:pt>
    <dgm:pt modelId="{B723033C-821B-4B95-8BA7-A2A61CDEAE78}" type="sibTrans" cxnId="{D488BE38-DE7B-41BC-8360-DD1D4AC21149}">
      <dgm:prSet custT="1"/>
      <dgm:spPr/>
      <dgm:t>
        <a:bodyPr/>
        <a:lstStyle/>
        <a:p>
          <a:endParaRPr lang="zh-CN" altLang="en-US" sz="1050"/>
        </a:p>
      </dgm:t>
    </dgm:pt>
    <dgm:pt modelId="{4158D958-8027-4F10-9A47-4CDD0E4B8F1A}">
      <dgm:prSet phldrT="[文本]" custT="1"/>
      <dgm:spPr/>
      <dgm:t>
        <a:bodyPr/>
        <a:lstStyle/>
        <a:p>
          <a:r>
            <a:rPr lang="zh-CN" altLang="en-US" sz="2000" dirty="0" smtClean="0"/>
            <a:t>表现智能化</a:t>
          </a:r>
          <a:endParaRPr lang="zh-CN" altLang="en-US" sz="2000" dirty="0"/>
        </a:p>
      </dgm:t>
    </dgm:pt>
    <dgm:pt modelId="{DCD200E0-351F-4A25-98D0-77D2D35E5518}" type="parTrans" cxnId="{47AF75A8-DB96-45F9-9B98-5AB6112834CE}">
      <dgm:prSet/>
      <dgm:spPr/>
      <dgm:t>
        <a:bodyPr/>
        <a:lstStyle/>
        <a:p>
          <a:endParaRPr lang="zh-CN" altLang="en-US" sz="1100"/>
        </a:p>
      </dgm:t>
    </dgm:pt>
    <dgm:pt modelId="{CBCC0CF3-973D-447B-912B-DD5EC56E2D27}" type="sibTrans" cxnId="{47AF75A8-DB96-45F9-9B98-5AB6112834CE}">
      <dgm:prSet/>
      <dgm:spPr/>
      <dgm:t>
        <a:bodyPr/>
        <a:lstStyle/>
        <a:p>
          <a:endParaRPr lang="zh-CN" altLang="en-US" sz="1100"/>
        </a:p>
      </dgm:t>
    </dgm:pt>
    <dgm:pt modelId="{C6F81DF3-0999-405A-988F-B4C67DEBAF86}" type="pres">
      <dgm:prSet presAssocID="{9C54A696-3839-44A0-B839-85CFBD5F52FB}" presName="Name0" presStyleCnt="0">
        <dgm:presLayoutVars>
          <dgm:dir/>
          <dgm:resizeHandles val="exact"/>
        </dgm:presLayoutVars>
      </dgm:prSet>
      <dgm:spPr/>
      <dgm:t>
        <a:bodyPr/>
        <a:lstStyle/>
        <a:p>
          <a:endParaRPr lang="zh-CN" altLang="en-US"/>
        </a:p>
      </dgm:t>
    </dgm:pt>
    <dgm:pt modelId="{CE7F7F98-0FB3-430B-BA2A-16742CB7B969}" type="pres">
      <dgm:prSet presAssocID="{13F1D707-641D-42B8-B941-573765841706}" presName="composite" presStyleCnt="0"/>
      <dgm:spPr/>
      <dgm:t>
        <a:bodyPr/>
        <a:lstStyle/>
        <a:p>
          <a:endParaRPr lang="zh-CN" altLang="en-US"/>
        </a:p>
      </dgm:t>
    </dgm:pt>
    <dgm:pt modelId="{E26F5772-F0A8-4A02-A592-8C426F09467B}" type="pres">
      <dgm:prSet presAssocID="{13F1D707-641D-42B8-B941-573765841706}" presName="imagSh" presStyleLbl="bgImgPlace1" presStyleIdx="0" presStyleCnt="3" custLinFactNeighborX="-10346" custLinFactNeighborY="-21374"/>
      <dgm:spPr>
        <a:blipFill rotWithShape="1">
          <a:blip xmlns:r="http://schemas.openxmlformats.org/officeDocument/2006/relationships" r:embed="rId1"/>
          <a:stretch>
            <a:fillRect/>
          </a:stretch>
        </a:blipFill>
      </dgm:spPr>
      <dgm:t>
        <a:bodyPr/>
        <a:lstStyle/>
        <a:p>
          <a:endParaRPr lang="zh-CN" altLang="en-US"/>
        </a:p>
      </dgm:t>
    </dgm:pt>
    <dgm:pt modelId="{03B89BC8-B8B4-42F6-A25C-E50D57B18BEA}" type="pres">
      <dgm:prSet presAssocID="{13F1D707-641D-42B8-B941-573765841706}" presName="txNode" presStyleLbl="node1" presStyleIdx="0" presStyleCnt="3">
        <dgm:presLayoutVars>
          <dgm:bulletEnabled val="1"/>
        </dgm:presLayoutVars>
      </dgm:prSet>
      <dgm:spPr/>
      <dgm:t>
        <a:bodyPr/>
        <a:lstStyle/>
        <a:p>
          <a:endParaRPr lang="zh-CN" altLang="en-US"/>
        </a:p>
      </dgm:t>
    </dgm:pt>
    <dgm:pt modelId="{5132F363-948F-4AE3-B5CF-352672EA7B5E}" type="pres">
      <dgm:prSet presAssocID="{3BCB3396-32FD-4886-9BB4-740645222FCF}" presName="sibTrans" presStyleLbl="sibTrans2D1" presStyleIdx="0" presStyleCnt="2"/>
      <dgm:spPr/>
      <dgm:t>
        <a:bodyPr/>
        <a:lstStyle/>
        <a:p>
          <a:endParaRPr lang="zh-CN" altLang="en-US"/>
        </a:p>
      </dgm:t>
    </dgm:pt>
    <dgm:pt modelId="{02269317-9E7A-492E-8B89-E2B09986EF36}" type="pres">
      <dgm:prSet presAssocID="{3BCB3396-32FD-4886-9BB4-740645222FCF}" presName="connTx" presStyleLbl="sibTrans2D1" presStyleIdx="0" presStyleCnt="2"/>
      <dgm:spPr/>
      <dgm:t>
        <a:bodyPr/>
        <a:lstStyle/>
        <a:p>
          <a:endParaRPr lang="zh-CN" altLang="en-US"/>
        </a:p>
      </dgm:t>
    </dgm:pt>
    <dgm:pt modelId="{BE02318F-AB91-4D0F-8665-B0F6315361CE}" type="pres">
      <dgm:prSet presAssocID="{DC476BFF-F822-4B66-8EE9-719A1DA6E7F1}" presName="composite" presStyleCnt="0"/>
      <dgm:spPr/>
      <dgm:t>
        <a:bodyPr/>
        <a:lstStyle/>
        <a:p>
          <a:endParaRPr lang="zh-CN" altLang="en-US"/>
        </a:p>
      </dgm:t>
    </dgm:pt>
    <dgm:pt modelId="{312F479A-4013-41FC-90D8-27B742F34E1C}" type="pres">
      <dgm:prSet presAssocID="{DC476BFF-F822-4B66-8EE9-719A1DA6E7F1}" presName="imagSh" presStyleLbl="bgImgPlace1" presStyleIdx="1" presStyleCnt="3" custLinFactNeighborX="-11938" custLinFactNeighborY="-14325"/>
      <dgm:spPr>
        <a:blipFill rotWithShape="1">
          <a:blip xmlns:r="http://schemas.openxmlformats.org/officeDocument/2006/relationships" r:embed="rId2"/>
          <a:stretch>
            <a:fillRect/>
          </a:stretch>
        </a:blipFill>
      </dgm:spPr>
      <dgm:t>
        <a:bodyPr/>
        <a:lstStyle/>
        <a:p>
          <a:endParaRPr lang="zh-CN" altLang="en-US"/>
        </a:p>
      </dgm:t>
    </dgm:pt>
    <dgm:pt modelId="{9EB24CCF-569E-4A2C-86AC-6C147FB18F86}" type="pres">
      <dgm:prSet presAssocID="{DC476BFF-F822-4B66-8EE9-719A1DA6E7F1}" presName="txNode" presStyleLbl="node1" presStyleIdx="1" presStyleCnt="3">
        <dgm:presLayoutVars>
          <dgm:bulletEnabled val="1"/>
        </dgm:presLayoutVars>
      </dgm:prSet>
      <dgm:spPr/>
      <dgm:t>
        <a:bodyPr/>
        <a:lstStyle/>
        <a:p>
          <a:endParaRPr lang="zh-CN" altLang="en-US"/>
        </a:p>
      </dgm:t>
    </dgm:pt>
    <dgm:pt modelId="{2A9C9B01-E3AD-44CA-A732-F1FA32EACD00}" type="pres">
      <dgm:prSet presAssocID="{B723033C-821B-4B95-8BA7-A2A61CDEAE78}" presName="sibTrans" presStyleLbl="sibTrans2D1" presStyleIdx="1" presStyleCnt="2"/>
      <dgm:spPr/>
      <dgm:t>
        <a:bodyPr/>
        <a:lstStyle/>
        <a:p>
          <a:endParaRPr lang="zh-CN" altLang="en-US"/>
        </a:p>
      </dgm:t>
    </dgm:pt>
    <dgm:pt modelId="{D11818FB-BDD3-43D1-84A8-AA7952AFDDAF}" type="pres">
      <dgm:prSet presAssocID="{B723033C-821B-4B95-8BA7-A2A61CDEAE78}" presName="connTx" presStyleLbl="sibTrans2D1" presStyleIdx="1" presStyleCnt="2"/>
      <dgm:spPr/>
      <dgm:t>
        <a:bodyPr/>
        <a:lstStyle/>
        <a:p>
          <a:endParaRPr lang="zh-CN" altLang="en-US"/>
        </a:p>
      </dgm:t>
    </dgm:pt>
    <dgm:pt modelId="{1BA1DFD5-1FBA-4633-BF80-6A04BFDBD061}" type="pres">
      <dgm:prSet presAssocID="{4158D958-8027-4F10-9A47-4CDD0E4B8F1A}" presName="composite" presStyleCnt="0"/>
      <dgm:spPr/>
      <dgm:t>
        <a:bodyPr/>
        <a:lstStyle/>
        <a:p>
          <a:endParaRPr lang="zh-CN" altLang="en-US"/>
        </a:p>
      </dgm:t>
    </dgm:pt>
    <dgm:pt modelId="{C4B7DBAC-39B6-432B-B55D-D6FB7BD8A398}" type="pres">
      <dgm:prSet presAssocID="{4158D958-8027-4F10-9A47-4CDD0E4B8F1A}" presName="imagSh" presStyleLbl="bgImgPlace1" presStyleIdx="2" presStyleCnt="3" custLinFactNeighborX="-21487" custLinFactNeighborY="-21374"/>
      <dgm:spPr>
        <a:blipFill rotWithShape="1">
          <a:blip xmlns:r="http://schemas.openxmlformats.org/officeDocument/2006/relationships" r:embed="rId3"/>
          <a:stretch>
            <a:fillRect/>
          </a:stretch>
        </a:blipFill>
      </dgm:spPr>
      <dgm:t>
        <a:bodyPr/>
        <a:lstStyle/>
        <a:p>
          <a:endParaRPr lang="zh-CN" altLang="en-US"/>
        </a:p>
      </dgm:t>
    </dgm:pt>
    <dgm:pt modelId="{5129D202-6832-4EC2-A10E-15D6951AAC0E}" type="pres">
      <dgm:prSet presAssocID="{4158D958-8027-4F10-9A47-4CDD0E4B8F1A}" presName="txNode" presStyleLbl="node1" presStyleIdx="2" presStyleCnt="3">
        <dgm:presLayoutVars>
          <dgm:bulletEnabled val="1"/>
        </dgm:presLayoutVars>
      </dgm:prSet>
      <dgm:spPr/>
      <dgm:t>
        <a:bodyPr/>
        <a:lstStyle/>
        <a:p>
          <a:endParaRPr lang="zh-CN" altLang="en-US"/>
        </a:p>
      </dgm:t>
    </dgm:pt>
  </dgm:ptLst>
  <dgm:cxnLst>
    <dgm:cxn modelId="{51118A2B-5A11-45B8-BC40-186EBBB1B949}" type="presOf" srcId="{B723033C-821B-4B95-8BA7-A2A61CDEAE78}" destId="{D11818FB-BDD3-43D1-84A8-AA7952AFDDAF}" srcOrd="1" destOrd="0" presId="urn:microsoft.com/office/officeart/2005/8/layout/hProcess10"/>
    <dgm:cxn modelId="{E69A14C1-37B2-42D6-BEA5-27489D6855AA}" type="presOf" srcId="{B723033C-821B-4B95-8BA7-A2A61CDEAE78}" destId="{2A9C9B01-E3AD-44CA-A732-F1FA32EACD00}" srcOrd="0" destOrd="0" presId="urn:microsoft.com/office/officeart/2005/8/layout/hProcess10"/>
    <dgm:cxn modelId="{E1691ECE-CD70-4A33-B753-557240EDE228}" type="presOf" srcId="{13F1D707-641D-42B8-B941-573765841706}" destId="{03B89BC8-B8B4-42F6-A25C-E50D57B18BEA}" srcOrd="0" destOrd="0" presId="urn:microsoft.com/office/officeart/2005/8/layout/hProcess10"/>
    <dgm:cxn modelId="{3CFB0008-272E-4DE2-BC05-EA97BD701E39}" type="presOf" srcId="{3BCB3396-32FD-4886-9BB4-740645222FCF}" destId="{5132F363-948F-4AE3-B5CF-352672EA7B5E}" srcOrd="0" destOrd="0" presId="urn:microsoft.com/office/officeart/2005/8/layout/hProcess10"/>
    <dgm:cxn modelId="{7119B13F-4E15-49D4-8EC8-365EB50D42EC}" type="presOf" srcId="{9C54A696-3839-44A0-B839-85CFBD5F52FB}" destId="{C6F81DF3-0999-405A-988F-B4C67DEBAF86}" srcOrd="0" destOrd="0" presId="urn:microsoft.com/office/officeart/2005/8/layout/hProcess10"/>
    <dgm:cxn modelId="{47AF75A8-DB96-45F9-9B98-5AB6112834CE}" srcId="{9C54A696-3839-44A0-B839-85CFBD5F52FB}" destId="{4158D958-8027-4F10-9A47-4CDD0E4B8F1A}" srcOrd="2" destOrd="0" parTransId="{DCD200E0-351F-4A25-98D0-77D2D35E5518}" sibTransId="{CBCC0CF3-973D-447B-912B-DD5EC56E2D27}"/>
    <dgm:cxn modelId="{D488BE38-DE7B-41BC-8360-DD1D4AC21149}" srcId="{9C54A696-3839-44A0-B839-85CFBD5F52FB}" destId="{DC476BFF-F822-4B66-8EE9-719A1DA6E7F1}" srcOrd="1" destOrd="0" parTransId="{04766934-D8F9-4C6E-AF56-59572932C7EB}" sibTransId="{B723033C-821B-4B95-8BA7-A2A61CDEAE78}"/>
    <dgm:cxn modelId="{9D865C7A-7B73-4ABB-A5D2-39E97D2032B7}" type="presOf" srcId="{4158D958-8027-4F10-9A47-4CDD0E4B8F1A}" destId="{5129D202-6832-4EC2-A10E-15D6951AAC0E}" srcOrd="0" destOrd="0" presId="urn:microsoft.com/office/officeart/2005/8/layout/hProcess10"/>
    <dgm:cxn modelId="{A68A2096-E45F-4B3A-B172-C5C9E4A8DCA0}" type="presOf" srcId="{3BCB3396-32FD-4886-9BB4-740645222FCF}" destId="{02269317-9E7A-492E-8B89-E2B09986EF36}" srcOrd="1" destOrd="0" presId="urn:microsoft.com/office/officeart/2005/8/layout/hProcess10"/>
    <dgm:cxn modelId="{29FAA2D2-4A0D-40C9-8202-6A5825C71799}" type="presOf" srcId="{DC476BFF-F822-4B66-8EE9-719A1DA6E7F1}" destId="{9EB24CCF-569E-4A2C-86AC-6C147FB18F86}" srcOrd="0" destOrd="0" presId="urn:microsoft.com/office/officeart/2005/8/layout/hProcess10"/>
    <dgm:cxn modelId="{17B4DFFD-3F31-4B71-B921-6EF1F0FE9B7F}" srcId="{9C54A696-3839-44A0-B839-85CFBD5F52FB}" destId="{13F1D707-641D-42B8-B941-573765841706}" srcOrd="0" destOrd="0" parTransId="{B8AA5CC7-54F6-431C-93DE-A8073A737151}" sibTransId="{3BCB3396-32FD-4886-9BB4-740645222FCF}"/>
    <dgm:cxn modelId="{0FFDDE82-9490-4C90-9050-0685C1ABA2DA}" type="presParOf" srcId="{C6F81DF3-0999-405A-988F-B4C67DEBAF86}" destId="{CE7F7F98-0FB3-430B-BA2A-16742CB7B969}" srcOrd="0" destOrd="0" presId="urn:microsoft.com/office/officeart/2005/8/layout/hProcess10"/>
    <dgm:cxn modelId="{FAB7585F-2DED-4D2D-99E7-BDBF5CFFD5F4}" type="presParOf" srcId="{CE7F7F98-0FB3-430B-BA2A-16742CB7B969}" destId="{E26F5772-F0A8-4A02-A592-8C426F09467B}" srcOrd="0" destOrd="0" presId="urn:microsoft.com/office/officeart/2005/8/layout/hProcess10"/>
    <dgm:cxn modelId="{52D901B3-3A79-4137-9913-5227C3870D76}" type="presParOf" srcId="{CE7F7F98-0FB3-430B-BA2A-16742CB7B969}" destId="{03B89BC8-B8B4-42F6-A25C-E50D57B18BEA}" srcOrd="1" destOrd="0" presId="urn:microsoft.com/office/officeart/2005/8/layout/hProcess10"/>
    <dgm:cxn modelId="{A847B0A0-3E07-4032-B9AD-FD526AA19530}" type="presParOf" srcId="{C6F81DF3-0999-405A-988F-B4C67DEBAF86}" destId="{5132F363-948F-4AE3-B5CF-352672EA7B5E}" srcOrd="1" destOrd="0" presId="urn:microsoft.com/office/officeart/2005/8/layout/hProcess10"/>
    <dgm:cxn modelId="{055A3757-46AE-4654-8D83-3C796681CCCD}" type="presParOf" srcId="{5132F363-948F-4AE3-B5CF-352672EA7B5E}" destId="{02269317-9E7A-492E-8B89-E2B09986EF36}" srcOrd="0" destOrd="0" presId="urn:microsoft.com/office/officeart/2005/8/layout/hProcess10"/>
    <dgm:cxn modelId="{9D628B75-C69B-4EE6-A53D-191FAD3BFDA1}" type="presParOf" srcId="{C6F81DF3-0999-405A-988F-B4C67DEBAF86}" destId="{BE02318F-AB91-4D0F-8665-B0F6315361CE}" srcOrd="2" destOrd="0" presId="urn:microsoft.com/office/officeart/2005/8/layout/hProcess10"/>
    <dgm:cxn modelId="{C562515A-6B45-4497-964A-58652094713A}" type="presParOf" srcId="{BE02318F-AB91-4D0F-8665-B0F6315361CE}" destId="{312F479A-4013-41FC-90D8-27B742F34E1C}" srcOrd="0" destOrd="0" presId="urn:microsoft.com/office/officeart/2005/8/layout/hProcess10"/>
    <dgm:cxn modelId="{E34853FE-E7B5-425D-AE78-9D8E01B3E890}" type="presParOf" srcId="{BE02318F-AB91-4D0F-8665-B0F6315361CE}" destId="{9EB24CCF-569E-4A2C-86AC-6C147FB18F86}" srcOrd="1" destOrd="0" presId="urn:microsoft.com/office/officeart/2005/8/layout/hProcess10"/>
    <dgm:cxn modelId="{494058E9-403C-431B-8DA1-E9F2835C8627}" type="presParOf" srcId="{C6F81DF3-0999-405A-988F-B4C67DEBAF86}" destId="{2A9C9B01-E3AD-44CA-A732-F1FA32EACD00}" srcOrd="3" destOrd="0" presId="urn:microsoft.com/office/officeart/2005/8/layout/hProcess10"/>
    <dgm:cxn modelId="{F9489220-305B-4645-957C-364D2966181F}" type="presParOf" srcId="{2A9C9B01-E3AD-44CA-A732-F1FA32EACD00}" destId="{D11818FB-BDD3-43D1-84A8-AA7952AFDDAF}" srcOrd="0" destOrd="0" presId="urn:microsoft.com/office/officeart/2005/8/layout/hProcess10"/>
    <dgm:cxn modelId="{1784C131-941F-4774-B85C-02ADA3F8356A}" type="presParOf" srcId="{C6F81DF3-0999-405A-988F-B4C67DEBAF86}" destId="{1BA1DFD5-1FBA-4633-BF80-6A04BFDBD061}" srcOrd="4" destOrd="0" presId="urn:microsoft.com/office/officeart/2005/8/layout/hProcess10"/>
    <dgm:cxn modelId="{8751C9F4-96D4-4E40-BAEC-5EA99407269F}" type="presParOf" srcId="{1BA1DFD5-1FBA-4633-BF80-6A04BFDBD061}" destId="{C4B7DBAC-39B6-432B-B55D-D6FB7BD8A398}" srcOrd="0" destOrd="0" presId="urn:microsoft.com/office/officeart/2005/8/layout/hProcess10"/>
    <dgm:cxn modelId="{E8A06226-DD2A-42C9-81B2-1390E80419BD}" type="presParOf" srcId="{1BA1DFD5-1FBA-4633-BF80-6A04BFDBD061}" destId="{5129D202-6832-4EC2-A10E-15D6951AAC0E}" srcOrd="1" destOrd="0" presId="urn:microsoft.com/office/officeart/2005/8/layout/hProcess10"/>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62D168F-6547-4535-97AC-A85D22C1A2B7}">
      <dsp:nvSpPr>
        <dsp:cNvPr id="0" name=""/>
        <dsp:cNvSpPr/>
      </dsp:nvSpPr>
      <dsp:spPr>
        <a:xfrm>
          <a:off x="-2746863" y="-426086"/>
          <a:ext cx="3298023" cy="3298023"/>
        </a:xfrm>
        <a:prstGeom prst="blockArc">
          <a:avLst>
            <a:gd name="adj1" fmla="val 18900000"/>
            <a:gd name="adj2" fmla="val 2700000"/>
            <a:gd name="adj3" fmla="val 655"/>
          </a:avLst>
        </a:prstGeom>
        <a:noFill/>
        <a:ln w="15875" cap="rnd" cmpd="sng" algn="ctr">
          <a:solidFill>
            <a:schemeClr val="accent2">
              <a:shade val="60000"/>
              <a:hueOff val="0"/>
              <a:satOff val="0"/>
              <a:lumOff val="0"/>
              <a:alphaOff val="0"/>
            </a:schemeClr>
          </a:solidFill>
          <a:prstDash val="solid"/>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DEB52D7C-349F-424B-86CB-FD707EDACEC1}">
      <dsp:nvSpPr>
        <dsp:cNvPr id="0" name=""/>
        <dsp:cNvSpPr/>
      </dsp:nvSpPr>
      <dsp:spPr>
        <a:xfrm>
          <a:off x="449608" y="349414"/>
          <a:ext cx="5594102" cy="698730"/>
        </a:xfrm>
        <a:prstGeom prst="rect">
          <a:avLst/>
        </a:prstGeom>
        <a:gradFill rotWithShape="0">
          <a:gsLst>
            <a:gs pos="0">
              <a:schemeClr val="accent2">
                <a:hueOff val="0"/>
                <a:satOff val="0"/>
                <a:lumOff val="0"/>
                <a:alphaOff val="0"/>
                <a:tint val="96000"/>
                <a:lumMod val="104000"/>
              </a:schemeClr>
            </a:gs>
            <a:gs pos="100000">
              <a:schemeClr val="accent2">
                <a:hueOff val="0"/>
                <a:satOff val="0"/>
                <a:lumOff val="0"/>
                <a:alphaOff val="0"/>
                <a:shade val="98000"/>
                <a:lumMod val="94000"/>
              </a:schemeClr>
            </a:gs>
          </a:gsLst>
          <a:lin ang="5400000" scaled="0"/>
        </a:gradFill>
        <a:ln>
          <a:noFill/>
        </a:ln>
        <a:effectLst>
          <a:outerShdw blurRad="38100" dist="25400" dir="5400000" rotWithShape="0">
            <a:srgbClr val="000000">
              <a:alpha val="2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554618" tIns="45720" rIns="45720" bIns="45720" numCol="1" spcCol="1270" anchor="ctr" anchorCtr="0">
          <a:noAutofit/>
        </a:bodyPr>
        <a:lstStyle/>
        <a:p>
          <a:pPr lvl="0" algn="l" defTabSz="800100">
            <a:lnSpc>
              <a:spcPct val="90000"/>
            </a:lnSpc>
            <a:spcBef>
              <a:spcPct val="0"/>
            </a:spcBef>
            <a:spcAft>
              <a:spcPct val="35000"/>
            </a:spcAft>
          </a:pPr>
          <a:r>
            <a:rPr lang="zh-CN" sz="1800" kern="1200" dirty="0" smtClean="0"/>
            <a:t>了解现代教育技术发展的五个阶段</a:t>
          </a:r>
          <a:endParaRPr lang="zh-CN" altLang="en-US" sz="1800" kern="1200" dirty="0"/>
        </a:p>
      </dsp:txBody>
      <dsp:txXfrm>
        <a:off x="449608" y="349414"/>
        <a:ext cx="5594102" cy="698730"/>
      </dsp:txXfrm>
    </dsp:sp>
    <dsp:sp modelId="{8BE52B16-011D-47C4-A756-14AFEFB612CF}">
      <dsp:nvSpPr>
        <dsp:cNvPr id="0" name=""/>
        <dsp:cNvSpPr/>
      </dsp:nvSpPr>
      <dsp:spPr>
        <a:xfrm>
          <a:off x="12901" y="262072"/>
          <a:ext cx="873413" cy="873413"/>
        </a:xfrm>
        <a:prstGeom prst="ellipse">
          <a:avLst/>
        </a:prstGeom>
        <a:solidFill>
          <a:schemeClr val="lt1">
            <a:hueOff val="0"/>
            <a:satOff val="0"/>
            <a:lumOff val="0"/>
            <a:alphaOff val="0"/>
          </a:schemeClr>
        </a:solidFill>
        <a:ln w="9525" cap="rnd" cmpd="sng" algn="ctr">
          <a:solidFill>
            <a:schemeClr val="accent2">
              <a:hueOff val="0"/>
              <a:satOff val="0"/>
              <a:lumOff val="0"/>
              <a:alphaOff val="0"/>
            </a:schemeClr>
          </a:solidFill>
          <a:prstDash val="solid"/>
        </a:ln>
        <a:effectLst>
          <a:outerShdw blurRad="38100" dist="25400" dir="5400000" rotWithShape="0">
            <a:srgbClr val="000000">
              <a:alpha val="25000"/>
            </a:srgbClr>
          </a:outerShdw>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sp>
    <dsp:sp modelId="{526B2582-1E42-4122-8440-F8FE1FD4A748}">
      <dsp:nvSpPr>
        <dsp:cNvPr id="0" name=""/>
        <dsp:cNvSpPr/>
      </dsp:nvSpPr>
      <dsp:spPr>
        <a:xfrm>
          <a:off x="449608" y="1397706"/>
          <a:ext cx="5594102" cy="698730"/>
        </a:xfrm>
        <a:prstGeom prst="rect">
          <a:avLst/>
        </a:prstGeom>
        <a:gradFill rotWithShape="0">
          <a:gsLst>
            <a:gs pos="0">
              <a:schemeClr val="accent2">
                <a:hueOff val="0"/>
                <a:satOff val="0"/>
                <a:lumOff val="0"/>
                <a:alphaOff val="0"/>
                <a:tint val="96000"/>
                <a:lumMod val="104000"/>
              </a:schemeClr>
            </a:gs>
            <a:gs pos="100000">
              <a:schemeClr val="accent2">
                <a:hueOff val="0"/>
                <a:satOff val="0"/>
                <a:lumOff val="0"/>
                <a:alphaOff val="0"/>
                <a:shade val="98000"/>
                <a:lumMod val="94000"/>
              </a:schemeClr>
            </a:gs>
          </a:gsLst>
          <a:lin ang="5400000" scaled="0"/>
        </a:gradFill>
        <a:ln>
          <a:noFill/>
        </a:ln>
        <a:effectLst>
          <a:outerShdw blurRad="38100" dist="25400" dir="5400000" rotWithShape="0">
            <a:srgbClr val="000000">
              <a:alpha val="2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554618" tIns="45720" rIns="45720" bIns="45720" numCol="1" spcCol="1270" anchor="ctr" anchorCtr="0">
          <a:noAutofit/>
        </a:bodyPr>
        <a:lstStyle/>
        <a:p>
          <a:pPr lvl="0" algn="l" defTabSz="800100">
            <a:lnSpc>
              <a:spcPct val="90000"/>
            </a:lnSpc>
            <a:spcBef>
              <a:spcPct val="0"/>
            </a:spcBef>
            <a:spcAft>
              <a:spcPct val="35000"/>
            </a:spcAft>
          </a:pPr>
          <a:r>
            <a:rPr lang="zh-CN" sz="1800" kern="1200" dirty="0" smtClean="0"/>
            <a:t>知道现代教育技术的发展趋势</a:t>
          </a:r>
          <a:endParaRPr lang="zh-CN" altLang="en-US" sz="1800" kern="1200" dirty="0"/>
        </a:p>
      </dsp:txBody>
      <dsp:txXfrm>
        <a:off x="449608" y="1397706"/>
        <a:ext cx="5594102" cy="698730"/>
      </dsp:txXfrm>
    </dsp:sp>
    <dsp:sp modelId="{20D41D94-4B0F-450E-862F-58BF7C44411D}">
      <dsp:nvSpPr>
        <dsp:cNvPr id="0" name=""/>
        <dsp:cNvSpPr/>
      </dsp:nvSpPr>
      <dsp:spPr>
        <a:xfrm>
          <a:off x="12901" y="1310364"/>
          <a:ext cx="873413" cy="873413"/>
        </a:xfrm>
        <a:prstGeom prst="ellipse">
          <a:avLst/>
        </a:prstGeom>
        <a:solidFill>
          <a:schemeClr val="lt1">
            <a:hueOff val="0"/>
            <a:satOff val="0"/>
            <a:lumOff val="0"/>
            <a:alphaOff val="0"/>
          </a:schemeClr>
        </a:solidFill>
        <a:ln w="9525" cap="rnd" cmpd="sng" algn="ctr">
          <a:solidFill>
            <a:schemeClr val="accent2">
              <a:hueOff val="0"/>
              <a:satOff val="0"/>
              <a:lumOff val="0"/>
              <a:alphaOff val="0"/>
            </a:schemeClr>
          </a:solidFill>
          <a:prstDash val="solid"/>
        </a:ln>
        <a:effectLst>
          <a:outerShdw blurRad="38100" dist="25400" dir="5400000" rotWithShape="0">
            <a:srgbClr val="000000">
              <a:alpha val="25000"/>
            </a:srgbClr>
          </a:outerShdw>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1F06234-98E8-4D3F-B13D-4B8956043FF4}">
      <dsp:nvSpPr>
        <dsp:cNvPr id="0" name=""/>
        <dsp:cNvSpPr/>
      </dsp:nvSpPr>
      <dsp:spPr>
        <a:xfrm rot="5400000">
          <a:off x="2232883" y="644647"/>
          <a:ext cx="1452147" cy="1263368"/>
        </a:xfrm>
        <a:prstGeom prst="hexagon">
          <a:avLst>
            <a:gd name="adj" fmla="val 25000"/>
            <a:gd name="vf" fmla="val 115470"/>
          </a:avLst>
        </a:prstGeom>
        <a:gradFill rotWithShape="0">
          <a:gsLst>
            <a:gs pos="0">
              <a:schemeClr val="bg2">
                <a:tint val="90000"/>
                <a:satMod val="92000"/>
                <a:lumMod val="120000"/>
              </a:schemeClr>
            </a:gs>
            <a:gs pos="100000">
              <a:schemeClr val="bg2">
                <a:shade val="98000"/>
                <a:satMod val="120000"/>
                <a:lumMod val="98000"/>
              </a:schemeClr>
            </a:gs>
          </a:gsLst>
          <a:path path="circle">
            <a:fillToRect l="50000" t="50000" r="100000" b="100000"/>
          </a:path>
        </a:gradFill>
        <a:ln w="15875" cap="rnd" cmpd="sng" algn="ctr">
          <a:solidFill>
            <a:srgbClr val="A8A400"/>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endParaRPr lang="zh-CN" altLang="en-US" sz="1600" kern="1200" dirty="0" smtClean="0"/>
        </a:p>
        <a:p>
          <a:pPr lvl="0" algn="ctr" defTabSz="711200">
            <a:lnSpc>
              <a:spcPct val="90000"/>
            </a:lnSpc>
            <a:spcBef>
              <a:spcPct val="0"/>
            </a:spcBef>
            <a:spcAft>
              <a:spcPct val="35000"/>
            </a:spcAft>
          </a:pPr>
          <a:r>
            <a:rPr lang="zh-CN" altLang="en-US" sz="1600" b="0" kern="1200" dirty="0" smtClean="0">
              <a:solidFill>
                <a:schemeClr val="tx1"/>
              </a:solidFill>
            </a:rPr>
            <a:t>发展阶段</a:t>
          </a:r>
          <a:endParaRPr lang="zh-CN" altLang="en-US" sz="1600" b="0" kern="1200" dirty="0">
            <a:solidFill>
              <a:schemeClr val="tx1"/>
            </a:solidFill>
          </a:endParaRPr>
        </a:p>
      </dsp:txBody>
      <dsp:txXfrm rot="-5400000">
        <a:off x="2524147" y="776551"/>
        <a:ext cx="869618" cy="999561"/>
      </dsp:txXfrm>
    </dsp:sp>
    <dsp:sp modelId="{05D8887B-1FD3-471C-9B25-4EE0C24CACFE}">
      <dsp:nvSpPr>
        <dsp:cNvPr id="0" name=""/>
        <dsp:cNvSpPr/>
      </dsp:nvSpPr>
      <dsp:spPr>
        <a:xfrm rot="16200000">
          <a:off x="3728987" y="594408"/>
          <a:ext cx="1543456" cy="1266958"/>
        </a:xfrm>
        <a:prstGeom prst="hexagon">
          <a:avLst/>
        </a:prstGeom>
        <a:gradFill rotWithShape="0">
          <a:gsLst>
            <a:gs pos="0">
              <a:schemeClr val="bg2">
                <a:tint val="90000"/>
                <a:satMod val="92000"/>
                <a:lumMod val="120000"/>
              </a:schemeClr>
            </a:gs>
            <a:gs pos="100000">
              <a:schemeClr val="bg2">
                <a:shade val="98000"/>
                <a:satMod val="120000"/>
                <a:lumMod val="98000"/>
              </a:schemeClr>
            </a:gs>
          </a:gsLst>
          <a:path path="circle">
            <a:fillToRect l="50000" t="50000" r="100000" b="100000"/>
          </a:path>
        </a:gradFill>
        <a:ln>
          <a:solidFill>
            <a:srgbClr val="A8A400"/>
          </a:solidFill>
        </a:ln>
        <a:effectLst/>
      </dsp:spPr>
      <dsp:style>
        <a:lnRef idx="0">
          <a:scrgbClr r="0" g="0" b="0"/>
        </a:lnRef>
        <a:fillRef idx="0">
          <a:scrgbClr r="0" g="0" b="0"/>
        </a:fillRef>
        <a:effectRef idx="0">
          <a:scrgbClr r="0" g="0" b="0"/>
        </a:effectRef>
        <a:fontRef idx="minor"/>
      </dsp:style>
      <dsp:txBody>
        <a:bodyPr spcFirstLastPara="0" vert="vert" wrap="square" lIns="60960" tIns="60960" rIns="60960" bIns="60960" numCol="1" spcCol="1270" anchor="ctr" anchorCtr="0">
          <a:noAutofit/>
        </a:bodyPr>
        <a:lstStyle/>
        <a:p>
          <a:pPr lvl="0" algn="ctr" defTabSz="711200">
            <a:lnSpc>
              <a:spcPct val="90000"/>
            </a:lnSpc>
            <a:spcBef>
              <a:spcPct val="0"/>
            </a:spcBef>
            <a:spcAft>
              <a:spcPct val="35000"/>
            </a:spcAft>
          </a:pPr>
          <a:r>
            <a:rPr lang="zh-CN" altLang="en-US" sz="1600" b="0" kern="1200" dirty="0" smtClean="0">
              <a:solidFill>
                <a:schemeClr val="tx1"/>
              </a:solidFill>
            </a:rPr>
            <a:t>发展趋势</a:t>
          </a:r>
          <a:endParaRPr lang="zh-CN" altLang="en-US" sz="1600" b="0" kern="1200" dirty="0">
            <a:solidFill>
              <a:schemeClr val="tx1"/>
            </a:solidFill>
          </a:endParaRPr>
        </a:p>
      </dsp:txBody>
      <dsp:txXfrm>
        <a:off x="3963188" y="786654"/>
        <a:ext cx="1075054" cy="882466"/>
      </dsp:txXfrm>
    </dsp:sp>
    <dsp:sp modelId="{E0AA1912-6B99-445F-8B89-01E144193646}">
      <dsp:nvSpPr>
        <dsp:cNvPr id="0" name=""/>
        <dsp:cNvSpPr/>
      </dsp:nvSpPr>
      <dsp:spPr>
        <a:xfrm rot="5400000">
          <a:off x="846601" y="644647"/>
          <a:ext cx="1452147" cy="1263368"/>
        </a:xfrm>
        <a:prstGeom prst="hexagon">
          <a:avLst>
            <a:gd name="adj" fmla="val 25000"/>
            <a:gd name="vf" fmla="val 115470"/>
          </a:avLst>
        </a:prstGeom>
        <a:gradFill rotWithShape="0">
          <a:gsLst>
            <a:gs pos="0">
              <a:schemeClr val="bg2">
                <a:tint val="90000"/>
                <a:satMod val="92000"/>
                <a:lumMod val="120000"/>
              </a:schemeClr>
            </a:gs>
            <a:gs pos="100000">
              <a:schemeClr val="bg2">
                <a:shade val="98000"/>
                <a:satMod val="120000"/>
                <a:lumMod val="98000"/>
              </a:schemeClr>
            </a:gs>
          </a:gsLst>
          <a:path path="circle">
            <a:fillToRect l="50000" t="50000" r="100000" b="100000"/>
          </a:path>
        </a:gradFill>
        <a:ln w="15875" cap="rnd" cmpd="sng" algn="ctr">
          <a:solidFill>
            <a:srgbClr val="A8A400"/>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711200">
            <a:lnSpc>
              <a:spcPct val="90000"/>
            </a:lnSpc>
            <a:spcBef>
              <a:spcPct val="0"/>
            </a:spcBef>
            <a:spcAft>
              <a:spcPct val="35000"/>
            </a:spcAft>
          </a:pPr>
          <a:r>
            <a:rPr lang="zh-CN" altLang="en-US" sz="1600" b="0" kern="1200" dirty="0" smtClean="0">
              <a:solidFill>
                <a:schemeClr val="tx1"/>
              </a:solidFill>
            </a:rPr>
            <a:t>现代教育技术</a:t>
          </a:r>
          <a:endParaRPr lang="zh-CN" altLang="en-US" sz="1600" b="0" kern="1200" dirty="0">
            <a:solidFill>
              <a:schemeClr val="tx1"/>
            </a:solidFill>
          </a:endParaRPr>
        </a:p>
      </dsp:txBody>
      <dsp:txXfrm rot="-5400000">
        <a:off x="1137865" y="776551"/>
        <a:ext cx="869618" cy="999561"/>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D820F46-AF0F-4868-AE14-543ECCFFAE4C}">
      <dsp:nvSpPr>
        <dsp:cNvPr id="0" name=""/>
        <dsp:cNvSpPr/>
      </dsp:nvSpPr>
      <dsp:spPr>
        <a:xfrm>
          <a:off x="0" y="1331322"/>
          <a:ext cx="8055429" cy="1775097"/>
        </a:xfrm>
        <a:prstGeom prst="notchedRightArrow">
          <a:avLst/>
        </a:prstGeom>
        <a:solidFill>
          <a:schemeClr val="accent5">
            <a:tint val="40000"/>
            <a:hueOff val="0"/>
            <a:satOff val="0"/>
            <a:lumOff val="0"/>
            <a:alphaOff val="0"/>
          </a:schemeClr>
        </a:solidFill>
        <a:ln w="9525" cap="rnd" cmpd="sng" algn="ctr">
          <a:solidFill>
            <a:schemeClr val="dk1">
              <a:hueOff val="0"/>
              <a:satOff val="0"/>
              <a:lumOff val="0"/>
              <a:alphaOff val="0"/>
            </a:schemeClr>
          </a:solidFill>
          <a:prstDash val="solid"/>
        </a:ln>
        <a:effectLst/>
        <a:scene3d>
          <a:camera prst="orthographicFront">
            <a:rot lat="0" lon="0" rev="0"/>
          </a:camera>
          <a:lightRig rig="contrasting" dir="t">
            <a:rot lat="0" lon="0" rev="1200000"/>
          </a:lightRig>
        </a:scene3d>
        <a:sp3d z="-300000" prstMaterial="plastic"/>
      </dsp:spPr>
      <dsp:style>
        <a:lnRef idx="1">
          <a:scrgbClr r="0" g="0" b="0"/>
        </a:lnRef>
        <a:fillRef idx="1">
          <a:scrgbClr r="0" g="0" b="0"/>
        </a:fillRef>
        <a:effectRef idx="0">
          <a:scrgbClr r="0" g="0" b="0"/>
        </a:effectRef>
        <a:fontRef idx="minor"/>
      </dsp:style>
    </dsp:sp>
    <dsp:sp modelId="{D9488966-C086-4976-B86F-EBD6EFD8E439}">
      <dsp:nvSpPr>
        <dsp:cNvPr id="0" name=""/>
        <dsp:cNvSpPr/>
      </dsp:nvSpPr>
      <dsp:spPr>
        <a:xfrm>
          <a:off x="3539" y="0"/>
          <a:ext cx="2336389" cy="1775097"/>
        </a:xfrm>
        <a:prstGeom prst="rect">
          <a:avLst/>
        </a:prstGeom>
        <a:noFill/>
        <a:ln w="9525" cap="rnd" cmpd="sng" algn="ctr">
          <a:solidFill>
            <a:schemeClr val="dk1">
              <a:alpha val="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txBody>
        <a:bodyPr spcFirstLastPara="0" vert="horz" wrap="square" lIns="99568" tIns="99568" rIns="99568" bIns="99568" numCol="1" spcCol="1270" anchor="b" anchorCtr="0">
          <a:noAutofit/>
        </a:bodyPr>
        <a:lstStyle/>
        <a:p>
          <a:pPr lvl="0" algn="l" defTabSz="622300">
            <a:lnSpc>
              <a:spcPct val="90000"/>
            </a:lnSpc>
            <a:spcBef>
              <a:spcPct val="0"/>
            </a:spcBef>
            <a:spcAft>
              <a:spcPct val="35000"/>
            </a:spcAft>
          </a:pPr>
          <a:r>
            <a:rPr lang="zh-CN" altLang="en-US" sz="1400" kern="1200" dirty="0" smtClean="0"/>
            <a:t>学习是刺激与反应的联结</a:t>
          </a:r>
          <a:endParaRPr lang="zh-CN" altLang="en-US" sz="1400" kern="1200" dirty="0"/>
        </a:p>
      </dsp:txBody>
      <dsp:txXfrm>
        <a:off x="3539" y="0"/>
        <a:ext cx="2336389" cy="1775097"/>
      </dsp:txXfrm>
    </dsp:sp>
    <dsp:sp modelId="{32665234-8897-436E-823B-A5585EF5F8DD}">
      <dsp:nvSpPr>
        <dsp:cNvPr id="0" name=""/>
        <dsp:cNvSpPr/>
      </dsp:nvSpPr>
      <dsp:spPr>
        <a:xfrm>
          <a:off x="949847" y="1996984"/>
          <a:ext cx="443774" cy="443774"/>
        </a:xfrm>
        <a:prstGeom prst="ellipse">
          <a:avLst/>
        </a:prstGeom>
        <a:solidFill>
          <a:schemeClr val="accent5">
            <a:hueOff val="0"/>
            <a:satOff val="0"/>
            <a:lumOff val="0"/>
            <a:alphaOff val="0"/>
          </a:schemeClr>
        </a:solidFill>
        <a:ln>
          <a:noFill/>
        </a:ln>
        <a:effectLst>
          <a:outerShdw blurRad="38100" dist="25400" dir="5400000" rotWithShape="0">
            <a:srgbClr val="000000">
              <a:alpha val="2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sp>
    <dsp:sp modelId="{EECDAC85-7B25-4A83-8C46-89674711B918}">
      <dsp:nvSpPr>
        <dsp:cNvPr id="0" name=""/>
        <dsp:cNvSpPr/>
      </dsp:nvSpPr>
      <dsp:spPr>
        <a:xfrm>
          <a:off x="2456748" y="2662645"/>
          <a:ext cx="2336389" cy="1775097"/>
        </a:xfrm>
        <a:prstGeom prst="rect">
          <a:avLst/>
        </a:prstGeom>
        <a:noFill/>
        <a:ln w="9525" cap="rnd" cmpd="sng" algn="ctr">
          <a:solidFill>
            <a:schemeClr val="dk1">
              <a:alpha val="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txBody>
        <a:bodyPr spcFirstLastPara="0" vert="horz" wrap="square" lIns="99568" tIns="99568" rIns="99568" bIns="99568" numCol="1" spcCol="1270" anchor="t" anchorCtr="0">
          <a:noAutofit/>
        </a:bodyPr>
        <a:lstStyle/>
        <a:p>
          <a:pPr lvl="0" algn="l" defTabSz="622300">
            <a:lnSpc>
              <a:spcPct val="90000"/>
            </a:lnSpc>
            <a:spcBef>
              <a:spcPct val="0"/>
            </a:spcBef>
            <a:spcAft>
              <a:spcPct val="35000"/>
            </a:spcAft>
          </a:pPr>
          <a:r>
            <a:rPr lang="zh-CN" altLang="en-US" sz="1400" kern="1200" dirty="0" smtClean="0"/>
            <a:t>学习过程是一种渐进的“尝试与错误修正”的过程</a:t>
          </a:r>
          <a:endParaRPr lang="zh-CN" altLang="en-US" sz="1400" kern="1200" dirty="0"/>
        </a:p>
      </dsp:txBody>
      <dsp:txXfrm>
        <a:off x="2456748" y="2662645"/>
        <a:ext cx="2336389" cy="1775097"/>
      </dsp:txXfrm>
    </dsp:sp>
    <dsp:sp modelId="{7D87F3AD-3976-4693-BF5F-D71382BB0B8C}">
      <dsp:nvSpPr>
        <dsp:cNvPr id="0" name=""/>
        <dsp:cNvSpPr/>
      </dsp:nvSpPr>
      <dsp:spPr>
        <a:xfrm>
          <a:off x="3403055" y="1996984"/>
          <a:ext cx="443774" cy="443774"/>
        </a:xfrm>
        <a:prstGeom prst="ellipse">
          <a:avLst/>
        </a:prstGeom>
        <a:solidFill>
          <a:schemeClr val="accent5">
            <a:hueOff val="1074947"/>
            <a:satOff val="-11617"/>
            <a:lumOff val="-3726"/>
            <a:alphaOff val="0"/>
          </a:schemeClr>
        </a:solidFill>
        <a:ln>
          <a:noFill/>
        </a:ln>
        <a:effectLst>
          <a:outerShdw blurRad="38100" dist="25400" dir="5400000" rotWithShape="0">
            <a:srgbClr val="000000">
              <a:alpha val="2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sp>
    <dsp:sp modelId="{A46233C2-3615-45DA-9800-6957291A7F55}">
      <dsp:nvSpPr>
        <dsp:cNvPr id="0" name=""/>
        <dsp:cNvSpPr/>
      </dsp:nvSpPr>
      <dsp:spPr>
        <a:xfrm>
          <a:off x="4909957" y="0"/>
          <a:ext cx="2336389" cy="1775097"/>
        </a:xfrm>
        <a:prstGeom prst="rect">
          <a:avLst/>
        </a:prstGeom>
        <a:noFill/>
        <a:ln w="9525" cap="rnd" cmpd="sng" algn="ctr">
          <a:solidFill>
            <a:schemeClr val="dk1">
              <a:alpha val="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txBody>
        <a:bodyPr spcFirstLastPara="0" vert="horz" wrap="square" lIns="99568" tIns="99568" rIns="99568" bIns="99568" numCol="1" spcCol="1270" anchor="b" anchorCtr="0">
          <a:noAutofit/>
        </a:bodyPr>
        <a:lstStyle/>
        <a:p>
          <a:pPr lvl="0" algn="l" defTabSz="622300">
            <a:lnSpc>
              <a:spcPct val="90000"/>
            </a:lnSpc>
            <a:spcBef>
              <a:spcPct val="0"/>
            </a:spcBef>
            <a:spcAft>
              <a:spcPct val="35000"/>
            </a:spcAft>
          </a:pPr>
          <a:r>
            <a:rPr lang="zh-CN" altLang="en-US" sz="1400" kern="1200" dirty="0" smtClean="0"/>
            <a:t>强化是学习成功的关键</a:t>
          </a:r>
          <a:endParaRPr lang="zh-CN" altLang="en-US" sz="1400" kern="1200" dirty="0"/>
        </a:p>
      </dsp:txBody>
      <dsp:txXfrm>
        <a:off x="4909957" y="0"/>
        <a:ext cx="2336389" cy="1775097"/>
      </dsp:txXfrm>
    </dsp:sp>
    <dsp:sp modelId="{956625B7-D838-414F-BAB6-F41B3AFBFFAB}">
      <dsp:nvSpPr>
        <dsp:cNvPr id="0" name=""/>
        <dsp:cNvSpPr/>
      </dsp:nvSpPr>
      <dsp:spPr>
        <a:xfrm>
          <a:off x="5856264" y="1996984"/>
          <a:ext cx="443774" cy="443774"/>
        </a:xfrm>
        <a:prstGeom prst="ellipse">
          <a:avLst/>
        </a:prstGeom>
        <a:solidFill>
          <a:schemeClr val="accent5">
            <a:hueOff val="2149893"/>
            <a:satOff val="-23233"/>
            <a:lumOff val="-7452"/>
            <a:alphaOff val="0"/>
          </a:schemeClr>
        </a:solidFill>
        <a:ln>
          <a:noFill/>
        </a:ln>
        <a:effectLst>
          <a:outerShdw blurRad="38100" dist="25400" dir="5400000" rotWithShape="0">
            <a:srgbClr val="000000">
              <a:alpha val="2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37D31FF-B8FD-4189-BC15-B77BABF81EBD}">
      <dsp:nvSpPr>
        <dsp:cNvPr id="0" name=""/>
        <dsp:cNvSpPr/>
      </dsp:nvSpPr>
      <dsp:spPr>
        <a:xfrm>
          <a:off x="2626" y="979443"/>
          <a:ext cx="785078" cy="471047"/>
        </a:xfrm>
        <a:prstGeom prst="roundRect">
          <a:avLst>
            <a:gd name="adj" fmla="val 10000"/>
          </a:avLst>
        </a:prstGeom>
        <a:solidFill>
          <a:schemeClr val="dk2">
            <a:hueOff val="0"/>
            <a:satOff val="0"/>
            <a:lumOff val="0"/>
            <a:alphaOff val="0"/>
          </a:schemeClr>
        </a:solidFill>
        <a:ln w="15875" cap="rnd"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lvl="0" algn="ctr" defTabSz="844550">
            <a:lnSpc>
              <a:spcPct val="90000"/>
            </a:lnSpc>
            <a:spcBef>
              <a:spcPct val="0"/>
            </a:spcBef>
            <a:spcAft>
              <a:spcPct val="35000"/>
            </a:spcAft>
          </a:pPr>
          <a:r>
            <a:rPr lang="zh-CN" altLang="en-US" sz="1900" kern="1200" dirty="0" smtClean="0"/>
            <a:t>刺激</a:t>
          </a:r>
          <a:endParaRPr lang="zh-CN" altLang="en-US" sz="1900" kern="1200" dirty="0"/>
        </a:p>
      </dsp:txBody>
      <dsp:txXfrm>
        <a:off x="16422" y="993239"/>
        <a:ext cx="757486" cy="443455"/>
      </dsp:txXfrm>
    </dsp:sp>
    <dsp:sp modelId="{B6D02EB9-44CC-47CC-954E-2D0F360762B2}">
      <dsp:nvSpPr>
        <dsp:cNvPr id="0" name=""/>
        <dsp:cNvSpPr/>
      </dsp:nvSpPr>
      <dsp:spPr>
        <a:xfrm>
          <a:off x="866212" y="1117617"/>
          <a:ext cx="166436" cy="194699"/>
        </a:xfrm>
        <a:prstGeom prst="rightArrow">
          <a:avLst>
            <a:gd name="adj1" fmla="val 60000"/>
            <a:gd name="adj2" fmla="val 50000"/>
          </a:avLst>
        </a:prstGeom>
        <a:solidFill>
          <a:schemeClr val="dk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355600">
            <a:lnSpc>
              <a:spcPct val="90000"/>
            </a:lnSpc>
            <a:spcBef>
              <a:spcPct val="0"/>
            </a:spcBef>
            <a:spcAft>
              <a:spcPct val="35000"/>
            </a:spcAft>
          </a:pPr>
          <a:endParaRPr lang="zh-CN" altLang="en-US" sz="800" kern="1200"/>
        </a:p>
      </dsp:txBody>
      <dsp:txXfrm>
        <a:off x="866212" y="1156557"/>
        <a:ext cx="116505" cy="116819"/>
      </dsp:txXfrm>
    </dsp:sp>
    <dsp:sp modelId="{8440FB14-3AE8-4539-8531-B8F3F9F7ED61}">
      <dsp:nvSpPr>
        <dsp:cNvPr id="0" name=""/>
        <dsp:cNvSpPr/>
      </dsp:nvSpPr>
      <dsp:spPr>
        <a:xfrm>
          <a:off x="1101736" y="979443"/>
          <a:ext cx="785078" cy="471047"/>
        </a:xfrm>
        <a:prstGeom prst="roundRect">
          <a:avLst>
            <a:gd name="adj" fmla="val 10000"/>
          </a:avLst>
        </a:prstGeom>
        <a:solidFill>
          <a:schemeClr val="dk2">
            <a:hueOff val="0"/>
            <a:satOff val="0"/>
            <a:lumOff val="0"/>
            <a:alphaOff val="0"/>
          </a:schemeClr>
        </a:solidFill>
        <a:ln w="15875" cap="rnd"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lvl="0" algn="ctr" defTabSz="844550">
            <a:lnSpc>
              <a:spcPct val="90000"/>
            </a:lnSpc>
            <a:spcBef>
              <a:spcPct val="0"/>
            </a:spcBef>
            <a:spcAft>
              <a:spcPct val="35000"/>
            </a:spcAft>
          </a:pPr>
          <a:r>
            <a:rPr lang="zh-CN" altLang="en-US" sz="1900" kern="1200" dirty="0" smtClean="0"/>
            <a:t>反应</a:t>
          </a:r>
          <a:endParaRPr lang="zh-CN" altLang="en-US" sz="1900" kern="1200" dirty="0"/>
        </a:p>
      </dsp:txBody>
      <dsp:txXfrm>
        <a:off x="1115532" y="993239"/>
        <a:ext cx="757486" cy="443455"/>
      </dsp:txXfrm>
    </dsp:sp>
    <dsp:sp modelId="{1B8A01D3-07FB-4297-B120-60A332E5C53D}">
      <dsp:nvSpPr>
        <dsp:cNvPr id="0" name=""/>
        <dsp:cNvSpPr/>
      </dsp:nvSpPr>
      <dsp:spPr>
        <a:xfrm>
          <a:off x="1965322" y="1117617"/>
          <a:ext cx="166436" cy="194699"/>
        </a:xfrm>
        <a:prstGeom prst="rightArrow">
          <a:avLst>
            <a:gd name="adj1" fmla="val 60000"/>
            <a:gd name="adj2" fmla="val 50000"/>
          </a:avLst>
        </a:prstGeom>
        <a:solidFill>
          <a:schemeClr val="dk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355600">
            <a:lnSpc>
              <a:spcPct val="90000"/>
            </a:lnSpc>
            <a:spcBef>
              <a:spcPct val="0"/>
            </a:spcBef>
            <a:spcAft>
              <a:spcPct val="35000"/>
            </a:spcAft>
          </a:pPr>
          <a:endParaRPr lang="zh-CN" altLang="en-US" sz="800" kern="1200"/>
        </a:p>
      </dsp:txBody>
      <dsp:txXfrm>
        <a:off x="1965322" y="1156557"/>
        <a:ext cx="116505" cy="116819"/>
      </dsp:txXfrm>
    </dsp:sp>
    <dsp:sp modelId="{36202D8B-8855-40F2-BACA-57571D271F15}">
      <dsp:nvSpPr>
        <dsp:cNvPr id="0" name=""/>
        <dsp:cNvSpPr/>
      </dsp:nvSpPr>
      <dsp:spPr>
        <a:xfrm>
          <a:off x="2200846" y="979443"/>
          <a:ext cx="785078" cy="471047"/>
        </a:xfrm>
        <a:prstGeom prst="roundRect">
          <a:avLst>
            <a:gd name="adj" fmla="val 10000"/>
          </a:avLst>
        </a:prstGeom>
        <a:solidFill>
          <a:schemeClr val="dk2">
            <a:hueOff val="0"/>
            <a:satOff val="0"/>
            <a:lumOff val="0"/>
            <a:alphaOff val="0"/>
          </a:schemeClr>
        </a:solidFill>
        <a:ln w="15875" cap="rnd"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lvl="0" algn="ctr" defTabSz="844550">
            <a:lnSpc>
              <a:spcPct val="90000"/>
            </a:lnSpc>
            <a:spcBef>
              <a:spcPct val="0"/>
            </a:spcBef>
            <a:spcAft>
              <a:spcPct val="35000"/>
            </a:spcAft>
          </a:pPr>
          <a:r>
            <a:rPr lang="zh-CN" altLang="en-US" sz="1900" kern="1200" dirty="0" smtClean="0"/>
            <a:t>强化</a:t>
          </a:r>
          <a:endParaRPr lang="zh-CN" altLang="en-US" sz="1900" kern="1200" dirty="0"/>
        </a:p>
      </dsp:txBody>
      <dsp:txXfrm>
        <a:off x="2214642" y="993239"/>
        <a:ext cx="757486" cy="443455"/>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8851825-A601-42FC-B8AF-F18A00F8AD33}">
      <dsp:nvSpPr>
        <dsp:cNvPr id="0" name=""/>
        <dsp:cNvSpPr/>
      </dsp:nvSpPr>
      <dsp:spPr>
        <a:xfrm rot="5400000">
          <a:off x="-176436" y="176726"/>
          <a:ext cx="1176242" cy="823369"/>
        </a:xfrm>
        <a:prstGeom prst="chevron">
          <a:avLst/>
        </a:prstGeom>
        <a:solidFill>
          <a:schemeClr val="accent5">
            <a:hueOff val="0"/>
            <a:satOff val="0"/>
            <a:lumOff val="0"/>
            <a:alphaOff val="0"/>
          </a:schemeClr>
        </a:solidFill>
        <a:ln w="15875" cap="rnd"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en-US" altLang="zh-CN" sz="1600" kern="1200" dirty="0" smtClean="0"/>
            <a:t>1</a:t>
          </a:r>
          <a:endParaRPr lang="zh-CN" altLang="en-US" sz="1600" kern="1200" dirty="0"/>
        </a:p>
      </dsp:txBody>
      <dsp:txXfrm rot="-5400000">
        <a:off x="1" y="411975"/>
        <a:ext cx="823369" cy="352873"/>
      </dsp:txXfrm>
    </dsp:sp>
    <dsp:sp modelId="{314BCE3D-FCEA-47C8-B65C-3FB97307FB63}">
      <dsp:nvSpPr>
        <dsp:cNvPr id="0" name=""/>
        <dsp:cNvSpPr/>
      </dsp:nvSpPr>
      <dsp:spPr>
        <a:xfrm rot="5400000">
          <a:off x="3700860" y="-2877200"/>
          <a:ext cx="764557" cy="6519539"/>
        </a:xfrm>
        <a:prstGeom prst="round2SameRect">
          <a:avLst/>
        </a:prstGeom>
        <a:solidFill>
          <a:schemeClr val="lt1">
            <a:alpha val="90000"/>
            <a:hueOff val="0"/>
            <a:satOff val="0"/>
            <a:lumOff val="0"/>
            <a:alphaOff val="0"/>
          </a:schemeClr>
        </a:solidFill>
        <a:ln w="15875" cap="rnd"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3792" tIns="10160" rIns="10160" bIns="10160" numCol="1" spcCol="1270" anchor="ctr" anchorCtr="0">
          <a:noAutofit/>
        </a:bodyPr>
        <a:lstStyle/>
        <a:p>
          <a:pPr marL="171450" lvl="1" indent="-171450" algn="l" defTabSz="711200">
            <a:lnSpc>
              <a:spcPct val="90000"/>
            </a:lnSpc>
            <a:spcBef>
              <a:spcPct val="0"/>
            </a:spcBef>
            <a:spcAft>
              <a:spcPct val="15000"/>
            </a:spcAft>
            <a:buChar char="••"/>
          </a:pPr>
          <a:r>
            <a:rPr lang="zh-CN" altLang="en-US" sz="1600" kern="1200" dirty="0" smtClean="0"/>
            <a:t>强调整体与局部、局部与局部、整体与外部环境之间的有机联系。</a:t>
          </a:r>
          <a:endParaRPr lang="zh-CN" altLang="en-US" sz="1600" kern="1200" dirty="0"/>
        </a:p>
      </dsp:txBody>
      <dsp:txXfrm rot="-5400000">
        <a:off x="823370" y="37613"/>
        <a:ext cx="6482216" cy="689911"/>
      </dsp:txXfrm>
    </dsp:sp>
    <dsp:sp modelId="{312D2EB1-BB78-4C7B-8AD4-56125E739330}">
      <dsp:nvSpPr>
        <dsp:cNvPr id="0" name=""/>
        <dsp:cNvSpPr/>
      </dsp:nvSpPr>
      <dsp:spPr>
        <a:xfrm rot="5400000">
          <a:off x="-176436" y="1044848"/>
          <a:ext cx="1176242" cy="823369"/>
        </a:xfrm>
        <a:prstGeom prst="chevron">
          <a:avLst/>
        </a:prstGeom>
        <a:solidFill>
          <a:schemeClr val="accent5">
            <a:hueOff val="2149893"/>
            <a:satOff val="-23233"/>
            <a:lumOff val="-7452"/>
            <a:alphaOff val="0"/>
          </a:schemeClr>
        </a:solidFill>
        <a:ln w="15875" cap="rnd" cmpd="sng" algn="ctr">
          <a:solidFill>
            <a:schemeClr val="accent5">
              <a:hueOff val="2149893"/>
              <a:satOff val="-23233"/>
              <a:lumOff val="-7452"/>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en-US" altLang="zh-CN" sz="1600" kern="1200" dirty="0" smtClean="0"/>
            <a:t>2</a:t>
          </a:r>
          <a:endParaRPr lang="zh-CN" altLang="en-US" sz="1600" kern="1200" dirty="0"/>
        </a:p>
      </dsp:txBody>
      <dsp:txXfrm rot="-5400000">
        <a:off x="1" y="1280097"/>
        <a:ext cx="823369" cy="352873"/>
      </dsp:txXfrm>
    </dsp:sp>
    <dsp:sp modelId="{D9F725E2-8F05-4DE3-B71F-8B0C8AD860DA}">
      <dsp:nvSpPr>
        <dsp:cNvPr id="0" name=""/>
        <dsp:cNvSpPr/>
      </dsp:nvSpPr>
      <dsp:spPr>
        <a:xfrm rot="5400000">
          <a:off x="3700860" y="-2009078"/>
          <a:ext cx="764557" cy="6519539"/>
        </a:xfrm>
        <a:prstGeom prst="round2SameRect">
          <a:avLst/>
        </a:prstGeom>
        <a:solidFill>
          <a:schemeClr val="lt1">
            <a:alpha val="90000"/>
            <a:hueOff val="0"/>
            <a:satOff val="0"/>
            <a:lumOff val="0"/>
            <a:alphaOff val="0"/>
          </a:schemeClr>
        </a:solidFill>
        <a:ln w="15875" cap="rnd" cmpd="sng" algn="ctr">
          <a:solidFill>
            <a:schemeClr val="accent5">
              <a:hueOff val="2149893"/>
              <a:satOff val="-23233"/>
              <a:lumOff val="-7452"/>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3792" tIns="10160" rIns="10160" bIns="10160" numCol="1" spcCol="1270" anchor="ctr" anchorCtr="0">
          <a:noAutofit/>
        </a:bodyPr>
        <a:lstStyle/>
        <a:p>
          <a:pPr marL="171450" lvl="1" indent="-171450" algn="l" defTabSz="711200">
            <a:lnSpc>
              <a:spcPct val="90000"/>
            </a:lnSpc>
            <a:spcBef>
              <a:spcPct val="0"/>
            </a:spcBef>
            <a:spcAft>
              <a:spcPct val="15000"/>
            </a:spcAft>
            <a:buChar char="••"/>
          </a:pPr>
          <a:r>
            <a:rPr lang="zh-CN" altLang="en-US" sz="1600" kern="1200" smtClean="0"/>
            <a:t>系统论要求把事物当作一个整体或系统来考察</a:t>
          </a:r>
          <a:endParaRPr lang="zh-CN" altLang="en-US" sz="1600" kern="1200"/>
        </a:p>
        <a:p>
          <a:pPr marL="171450" lvl="1" indent="-171450" algn="l" defTabSz="711200">
            <a:lnSpc>
              <a:spcPct val="90000"/>
            </a:lnSpc>
            <a:spcBef>
              <a:spcPct val="0"/>
            </a:spcBef>
            <a:spcAft>
              <a:spcPct val="15000"/>
            </a:spcAft>
            <a:buChar char="••"/>
          </a:pPr>
          <a:endParaRPr lang="zh-CN" altLang="en-US" sz="1600" kern="1200" dirty="0"/>
        </a:p>
      </dsp:txBody>
      <dsp:txXfrm rot="-5400000">
        <a:off x="823370" y="905735"/>
        <a:ext cx="6482216" cy="689911"/>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12D2EB1-BB78-4C7B-8AD4-56125E739330}">
      <dsp:nvSpPr>
        <dsp:cNvPr id="0" name=""/>
        <dsp:cNvSpPr/>
      </dsp:nvSpPr>
      <dsp:spPr>
        <a:xfrm rot="5400000">
          <a:off x="-155322" y="155583"/>
          <a:ext cx="1035485" cy="724839"/>
        </a:xfrm>
        <a:prstGeom prst="chevron">
          <a:avLst/>
        </a:prstGeom>
        <a:solidFill>
          <a:schemeClr val="accent5">
            <a:hueOff val="0"/>
            <a:satOff val="0"/>
            <a:lumOff val="0"/>
            <a:alphaOff val="0"/>
          </a:schemeClr>
        </a:solidFill>
        <a:ln w="15875" cap="rnd"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en-US" altLang="zh-CN" sz="1800" kern="1200" dirty="0" smtClean="0"/>
            <a:t>1</a:t>
          </a:r>
          <a:endParaRPr lang="zh-CN" altLang="en-US" sz="1800" kern="1200" dirty="0"/>
        </a:p>
      </dsp:txBody>
      <dsp:txXfrm rot="-5400000">
        <a:off x="2" y="362680"/>
        <a:ext cx="724839" cy="310646"/>
      </dsp:txXfrm>
    </dsp:sp>
    <dsp:sp modelId="{D9F725E2-8F05-4DE3-B71F-8B0C8AD860DA}">
      <dsp:nvSpPr>
        <dsp:cNvPr id="0" name=""/>
        <dsp:cNvSpPr/>
      </dsp:nvSpPr>
      <dsp:spPr>
        <a:xfrm rot="5400000">
          <a:off x="3697341" y="-2972241"/>
          <a:ext cx="673065" cy="6618069"/>
        </a:xfrm>
        <a:prstGeom prst="round2SameRect">
          <a:avLst/>
        </a:prstGeom>
        <a:solidFill>
          <a:schemeClr val="lt1">
            <a:alpha val="90000"/>
            <a:hueOff val="0"/>
            <a:satOff val="0"/>
            <a:lumOff val="0"/>
            <a:alphaOff val="0"/>
          </a:schemeClr>
        </a:solidFill>
        <a:ln w="15875" cap="rnd"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9568" tIns="8890" rIns="8890" bIns="8890" numCol="1" spcCol="1270" anchor="ctr" anchorCtr="0">
          <a:noAutofit/>
        </a:bodyPr>
        <a:lstStyle/>
        <a:p>
          <a:pPr marL="114300" lvl="1" indent="-114300" algn="l" defTabSz="622300">
            <a:lnSpc>
              <a:spcPct val="90000"/>
            </a:lnSpc>
            <a:spcBef>
              <a:spcPct val="0"/>
            </a:spcBef>
            <a:spcAft>
              <a:spcPct val="15000"/>
            </a:spcAft>
            <a:buChar char="••"/>
          </a:pPr>
          <a:r>
            <a:rPr lang="zh-CN" altLang="en-US" sz="1400" kern="1200" dirty="0" smtClean="0"/>
            <a:t>从量的方面描述信息的传输和提取等问题</a:t>
          </a:r>
          <a:endParaRPr lang="zh-CN" altLang="en-US" sz="1400" kern="1200" dirty="0"/>
        </a:p>
      </dsp:txBody>
      <dsp:txXfrm rot="-5400000">
        <a:off x="724839" y="33117"/>
        <a:ext cx="6585213" cy="607353"/>
      </dsp:txXfrm>
    </dsp:sp>
    <dsp:sp modelId="{56D0275F-8F50-47F7-AE88-7AFDE6003E2A}">
      <dsp:nvSpPr>
        <dsp:cNvPr id="0" name=""/>
        <dsp:cNvSpPr/>
      </dsp:nvSpPr>
      <dsp:spPr>
        <a:xfrm rot="5400000">
          <a:off x="-155322" y="875101"/>
          <a:ext cx="1035485" cy="724839"/>
        </a:xfrm>
        <a:prstGeom prst="chevron">
          <a:avLst/>
        </a:prstGeom>
        <a:solidFill>
          <a:schemeClr val="accent5">
            <a:hueOff val="2149893"/>
            <a:satOff val="-23233"/>
            <a:lumOff val="-7452"/>
            <a:alphaOff val="0"/>
          </a:schemeClr>
        </a:solidFill>
        <a:ln w="15875" cap="rnd" cmpd="sng" algn="ctr">
          <a:solidFill>
            <a:schemeClr val="accent5">
              <a:hueOff val="2149893"/>
              <a:satOff val="-23233"/>
              <a:lumOff val="-7452"/>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en-US" altLang="zh-CN" sz="1800" kern="1200" dirty="0" smtClean="0"/>
            <a:t>2</a:t>
          </a:r>
          <a:endParaRPr lang="zh-CN" altLang="en-US" sz="1800" kern="1200" dirty="0"/>
        </a:p>
      </dsp:txBody>
      <dsp:txXfrm rot="-5400000">
        <a:off x="2" y="1082198"/>
        <a:ext cx="724839" cy="310646"/>
      </dsp:txXfrm>
    </dsp:sp>
    <dsp:sp modelId="{DF4DAD02-0DFC-40F6-8FB4-9F0F3A65EA29}">
      <dsp:nvSpPr>
        <dsp:cNvPr id="0" name=""/>
        <dsp:cNvSpPr/>
      </dsp:nvSpPr>
      <dsp:spPr>
        <a:xfrm rot="5400000">
          <a:off x="3697341" y="-2252723"/>
          <a:ext cx="673065" cy="6618069"/>
        </a:xfrm>
        <a:prstGeom prst="round2SameRect">
          <a:avLst/>
        </a:prstGeom>
        <a:solidFill>
          <a:schemeClr val="lt1">
            <a:alpha val="90000"/>
            <a:hueOff val="0"/>
            <a:satOff val="0"/>
            <a:lumOff val="0"/>
            <a:alphaOff val="0"/>
          </a:schemeClr>
        </a:solidFill>
        <a:ln w="15875" cap="rnd" cmpd="sng" algn="ctr">
          <a:solidFill>
            <a:schemeClr val="accent5">
              <a:hueOff val="2149893"/>
              <a:satOff val="-23233"/>
              <a:lumOff val="-7452"/>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9568" tIns="8890" rIns="8890" bIns="8890" numCol="1" spcCol="1270" anchor="ctr" anchorCtr="0">
          <a:noAutofit/>
        </a:bodyPr>
        <a:lstStyle/>
        <a:p>
          <a:pPr marL="114300" lvl="1" indent="-114300" algn="l" defTabSz="622300">
            <a:lnSpc>
              <a:spcPct val="90000"/>
            </a:lnSpc>
            <a:spcBef>
              <a:spcPct val="0"/>
            </a:spcBef>
            <a:spcAft>
              <a:spcPct val="15000"/>
            </a:spcAft>
            <a:buChar char="••"/>
          </a:pPr>
          <a:r>
            <a:rPr lang="zh-CN" altLang="en-US" sz="1400" kern="1200" dirty="0" smtClean="0"/>
            <a:t>用数学方法来研究如何计量、提取、变换、传递、存贮和控制各种系统信息</a:t>
          </a:r>
          <a:endParaRPr lang="zh-CN" altLang="en-US" sz="1400" kern="1200" dirty="0"/>
        </a:p>
      </dsp:txBody>
      <dsp:txXfrm rot="-5400000">
        <a:off x="724839" y="752635"/>
        <a:ext cx="6585213" cy="607353"/>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12D2EB1-BB78-4C7B-8AD4-56125E739330}">
      <dsp:nvSpPr>
        <dsp:cNvPr id="0" name=""/>
        <dsp:cNvSpPr/>
      </dsp:nvSpPr>
      <dsp:spPr>
        <a:xfrm rot="5400000">
          <a:off x="-169514" y="170257"/>
          <a:ext cx="1130098" cy="791068"/>
        </a:xfrm>
        <a:prstGeom prst="chevron">
          <a:avLst/>
        </a:prstGeom>
        <a:solidFill>
          <a:schemeClr val="accent5">
            <a:hueOff val="0"/>
            <a:satOff val="0"/>
            <a:lumOff val="0"/>
            <a:alphaOff val="0"/>
          </a:schemeClr>
        </a:solidFill>
        <a:ln w="15875" cap="rnd"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en-US" altLang="zh-CN" sz="1800" kern="1200" dirty="0" smtClean="0"/>
            <a:t>1</a:t>
          </a:r>
          <a:endParaRPr lang="zh-CN" altLang="en-US" sz="1800" kern="1200" dirty="0"/>
        </a:p>
      </dsp:txBody>
      <dsp:txXfrm rot="-5400000">
        <a:off x="1" y="396276"/>
        <a:ext cx="791068" cy="339030"/>
      </dsp:txXfrm>
    </dsp:sp>
    <dsp:sp modelId="{D9F725E2-8F05-4DE3-B71F-8B0C8AD860DA}">
      <dsp:nvSpPr>
        <dsp:cNvPr id="0" name=""/>
        <dsp:cNvSpPr/>
      </dsp:nvSpPr>
      <dsp:spPr>
        <a:xfrm rot="5400000">
          <a:off x="3699706" y="-2907895"/>
          <a:ext cx="734563" cy="6551840"/>
        </a:xfrm>
        <a:prstGeom prst="round2SameRect">
          <a:avLst/>
        </a:prstGeom>
        <a:solidFill>
          <a:schemeClr val="lt1">
            <a:alpha val="90000"/>
            <a:hueOff val="0"/>
            <a:satOff val="0"/>
            <a:lumOff val="0"/>
            <a:alphaOff val="0"/>
          </a:schemeClr>
        </a:solidFill>
        <a:ln w="15875" cap="rnd"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9568" tIns="8890" rIns="8890" bIns="8890" numCol="1" spcCol="1270" anchor="ctr" anchorCtr="0">
          <a:noAutofit/>
        </a:bodyPr>
        <a:lstStyle/>
        <a:p>
          <a:pPr marL="114300" lvl="1" indent="-114300" algn="l" defTabSz="622300">
            <a:lnSpc>
              <a:spcPct val="90000"/>
            </a:lnSpc>
            <a:spcBef>
              <a:spcPct val="0"/>
            </a:spcBef>
            <a:spcAft>
              <a:spcPct val="15000"/>
            </a:spcAft>
            <a:buChar char="••"/>
          </a:pPr>
          <a:r>
            <a:rPr lang="zh-CN" altLang="en-US" sz="1400" kern="1200" dirty="0" smtClean="0"/>
            <a:t>研究系统的状态、功能和行为</a:t>
          </a:r>
          <a:r>
            <a:rPr lang="en-US" altLang="en-US" sz="1400" kern="1200" dirty="0" smtClean="0"/>
            <a:t>,</a:t>
          </a:r>
          <a:r>
            <a:rPr lang="zh-CN" altLang="en-US" sz="1400" kern="1200" dirty="0" smtClean="0"/>
            <a:t>调节和控制系统稳定地、最优地趋达目标。</a:t>
          </a:r>
          <a:endParaRPr lang="zh-CN" altLang="en-US" sz="1400" kern="1200" dirty="0"/>
        </a:p>
      </dsp:txBody>
      <dsp:txXfrm rot="-5400000">
        <a:off x="791068" y="36601"/>
        <a:ext cx="6515982" cy="662847"/>
      </dsp:txXfrm>
    </dsp:sp>
    <dsp:sp modelId="{56D0275F-8F50-47F7-AE88-7AFDE6003E2A}">
      <dsp:nvSpPr>
        <dsp:cNvPr id="0" name=""/>
        <dsp:cNvSpPr/>
      </dsp:nvSpPr>
      <dsp:spPr>
        <a:xfrm rot="5400000">
          <a:off x="-169514" y="990142"/>
          <a:ext cx="1130098" cy="791068"/>
        </a:xfrm>
        <a:prstGeom prst="chevron">
          <a:avLst/>
        </a:prstGeom>
        <a:solidFill>
          <a:schemeClr val="accent5">
            <a:hueOff val="2149893"/>
            <a:satOff val="-23233"/>
            <a:lumOff val="-7452"/>
            <a:alphaOff val="0"/>
          </a:schemeClr>
        </a:solidFill>
        <a:ln w="15875" cap="rnd" cmpd="sng" algn="ctr">
          <a:solidFill>
            <a:schemeClr val="accent5">
              <a:hueOff val="2149893"/>
              <a:satOff val="-23233"/>
              <a:lumOff val="-7452"/>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en-US" altLang="zh-CN" sz="1800" kern="1200" dirty="0" smtClean="0"/>
            <a:t>2</a:t>
          </a:r>
          <a:endParaRPr lang="zh-CN" altLang="en-US" sz="1800" kern="1200" dirty="0"/>
        </a:p>
      </dsp:txBody>
      <dsp:txXfrm rot="-5400000">
        <a:off x="1" y="1216161"/>
        <a:ext cx="791068" cy="339030"/>
      </dsp:txXfrm>
    </dsp:sp>
    <dsp:sp modelId="{DF4DAD02-0DFC-40F6-8FB4-9F0F3A65EA29}">
      <dsp:nvSpPr>
        <dsp:cNvPr id="0" name=""/>
        <dsp:cNvSpPr/>
      </dsp:nvSpPr>
      <dsp:spPr>
        <a:xfrm rot="5400000">
          <a:off x="3699706" y="-2088010"/>
          <a:ext cx="734563" cy="6551840"/>
        </a:xfrm>
        <a:prstGeom prst="round2SameRect">
          <a:avLst/>
        </a:prstGeom>
        <a:solidFill>
          <a:schemeClr val="lt1">
            <a:alpha val="90000"/>
            <a:hueOff val="0"/>
            <a:satOff val="0"/>
            <a:lumOff val="0"/>
            <a:alphaOff val="0"/>
          </a:schemeClr>
        </a:solidFill>
        <a:ln w="15875" cap="rnd" cmpd="sng" algn="ctr">
          <a:solidFill>
            <a:schemeClr val="accent5">
              <a:hueOff val="2149893"/>
              <a:satOff val="-23233"/>
              <a:lumOff val="-7452"/>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9568" tIns="8890" rIns="8890" bIns="8890" numCol="1" spcCol="1270" anchor="ctr" anchorCtr="0">
          <a:noAutofit/>
        </a:bodyPr>
        <a:lstStyle/>
        <a:p>
          <a:pPr marL="114300" lvl="1" indent="-114300" algn="l" defTabSz="622300">
            <a:lnSpc>
              <a:spcPct val="90000"/>
            </a:lnSpc>
            <a:spcBef>
              <a:spcPct val="0"/>
            </a:spcBef>
            <a:spcAft>
              <a:spcPct val="15000"/>
            </a:spcAft>
            <a:buChar char="••"/>
          </a:pPr>
          <a:endParaRPr lang="zh-CN" altLang="en-US" sz="1400" kern="1200" dirty="0"/>
        </a:p>
        <a:p>
          <a:pPr marL="114300" lvl="1" indent="-114300" algn="l" defTabSz="622300">
            <a:lnSpc>
              <a:spcPct val="90000"/>
            </a:lnSpc>
            <a:spcBef>
              <a:spcPct val="0"/>
            </a:spcBef>
            <a:spcAft>
              <a:spcPct val="15000"/>
            </a:spcAft>
            <a:buChar char="••"/>
          </a:pPr>
          <a:r>
            <a:rPr lang="zh-CN" altLang="en-US" sz="1400" kern="1200" dirty="0" smtClean="0"/>
            <a:t>控制论充分体现了现代科学整体化和综合化的发展趋势</a:t>
          </a:r>
          <a:endParaRPr lang="zh-CN" altLang="en-US" sz="1400" kern="1200" dirty="0"/>
        </a:p>
      </dsp:txBody>
      <dsp:txXfrm rot="-5400000">
        <a:off x="791068" y="856486"/>
        <a:ext cx="6515982" cy="662847"/>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A69DA7C-BB12-48A1-811B-6B1A03770372}">
      <dsp:nvSpPr>
        <dsp:cNvPr id="0" name=""/>
        <dsp:cNvSpPr/>
      </dsp:nvSpPr>
      <dsp:spPr>
        <a:xfrm rot="10800000">
          <a:off x="1089234" y="747"/>
          <a:ext cx="3747161" cy="581600"/>
        </a:xfrm>
        <a:prstGeom prst="homePlate">
          <a:avLst/>
        </a:prstGeom>
        <a:gradFill rotWithShape="0">
          <a:gsLst>
            <a:gs pos="0">
              <a:schemeClr val="accent5">
                <a:hueOff val="0"/>
                <a:satOff val="0"/>
                <a:lumOff val="0"/>
                <a:alphaOff val="0"/>
                <a:tint val="96000"/>
                <a:lumMod val="104000"/>
              </a:schemeClr>
            </a:gs>
            <a:gs pos="100000">
              <a:schemeClr val="accent5">
                <a:hueOff val="0"/>
                <a:satOff val="0"/>
                <a:lumOff val="0"/>
                <a:alphaOff val="0"/>
                <a:shade val="98000"/>
                <a:lumMod val="94000"/>
              </a:schemeClr>
            </a:gs>
          </a:gsLst>
          <a:lin ang="5400000" scaled="0"/>
        </a:gradFill>
        <a:ln>
          <a:noFill/>
        </a:ln>
        <a:effectLst>
          <a:outerShdw blurRad="50800" dist="38100" dir="5400000" rotWithShape="0">
            <a:srgbClr val="000000">
              <a:alpha val="60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256470" tIns="60960" rIns="113792" bIns="60960" numCol="1" spcCol="1270" anchor="ctr" anchorCtr="0">
          <a:noAutofit/>
        </a:bodyPr>
        <a:lstStyle/>
        <a:p>
          <a:pPr lvl="0" algn="l" defTabSz="711200">
            <a:lnSpc>
              <a:spcPct val="90000"/>
            </a:lnSpc>
            <a:spcBef>
              <a:spcPct val="0"/>
            </a:spcBef>
            <a:spcAft>
              <a:spcPct val="35000"/>
            </a:spcAft>
          </a:pPr>
          <a:r>
            <a:rPr lang="zh-CN" altLang="en-US" sz="1600" kern="1200" dirty="0" smtClean="0"/>
            <a:t>学习是一种建构的过程</a:t>
          </a:r>
          <a:endParaRPr lang="en-US" altLang="zh-CN" sz="1600" kern="1200" dirty="0" smtClean="0"/>
        </a:p>
      </dsp:txBody>
      <dsp:txXfrm rot="10800000">
        <a:off x="1234634" y="747"/>
        <a:ext cx="3601761" cy="581600"/>
      </dsp:txXfrm>
    </dsp:sp>
    <dsp:sp modelId="{B50E2C59-DBAC-4CED-8D0C-8062CBB55270}">
      <dsp:nvSpPr>
        <dsp:cNvPr id="0" name=""/>
        <dsp:cNvSpPr/>
      </dsp:nvSpPr>
      <dsp:spPr>
        <a:xfrm>
          <a:off x="798433" y="747"/>
          <a:ext cx="581600" cy="581600"/>
        </a:xfrm>
        <a:prstGeom prst="ellipse">
          <a:avLst/>
        </a:prstGeom>
        <a:solidFill>
          <a:schemeClr val="accent5">
            <a:tint val="50000"/>
            <a:hueOff val="0"/>
            <a:satOff val="0"/>
            <a:lumOff val="0"/>
            <a:alphaOff val="0"/>
          </a:schemeClr>
        </a:solidFill>
        <a:ln>
          <a:noFill/>
        </a:ln>
        <a:effectLst>
          <a:outerShdw blurRad="50800" dist="38100" dir="5400000" rotWithShape="0">
            <a:srgbClr val="000000">
              <a:alpha val="60000"/>
            </a:srgbClr>
          </a:outerShdw>
        </a:effectLst>
      </dsp:spPr>
      <dsp:style>
        <a:lnRef idx="0">
          <a:scrgbClr r="0" g="0" b="0"/>
        </a:lnRef>
        <a:fillRef idx="1">
          <a:scrgbClr r="0" g="0" b="0"/>
        </a:fillRef>
        <a:effectRef idx="3">
          <a:scrgbClr r="0" g="0" b="0"/>
        </a:effectRef>
        <a:fontRef idx="minor"/>
      </dsp:style>
    </dsp:sp>
    <dsp:sp modelId="{C06A8DD9-0271-4CF9-9DF6-CCF4D857EAE7}">
      <dsp:nvSpPr>
        <dsp:cNvPr id="0" name=""/>
        <dsp:cNvSpPr/>
      </dsp:nvSpPr>
      <dsp:spPr>
        <a:xfrm rot="10800000">
          <a:off x="1089234" y="741355"/>
          <a:ext cx="3747161" cy="581600"/>
        </a:xfrm>
        <a:prstGeom prst="homePlate">
          <a:avLst/>
        </a:prstGeom>
        <a:gradFill rotWithShape="0">
          <a:gsLst>
            <a:gs pos="0">
              <a:schemeClr val="accent5">
                <a:hueOff val="1074947"/>
                <a:satOff val="-11617"/>
                <a:lumOff val="-3726"/>
                <a:alphaOff val="0"/>
                <a:tint val="96000"/>
                <a:lumMod val="104000"/>
              </a:schemeClr>
            </a:gs>
            <a:gs pos="100000">
              <a:schemeClr val="accent5">
                <a:hueOff val="1074947"/>
                <a:satOff val="-11617"/>
                <a:lumOff val="-3726"/>
                <a:alphaOff val="0"/>
                <a:shade val="98000"/>
                <a:lumMod val="94000"/>
              </a:schemeClr>
            </a:gs>
          </a:gsLst>
          <a:lin ang="5400000" scaled="0"/>
        </a:gradFill>
        <a:ln>
          <a:noFill/>
        </a:ln>
        <a:effectLst>
          <a:outerShdw blurRad="50800" dist="38100" dir="5400000" rotWithShape="0">
            <a:srgbClr val="000000">
              <a:alpha val="60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256470" tIns="60960" rIns="113792" bIns="60960" numCol="1" spcCol="1270" anchor="ctr" anchorCtr="0">
          <a:noAutofit/>
        </a:bodyPr>
        <a:lstStyle/>
        <a:p>
          <a:pPr lvl="0" algn="l" defTabSz="711200">
            <a:lnSpc>
              <a:spcPct val="90000"/>
            </a:lnSpc>
            <a:spcBef>
              <a:spcPct val="0"/>
            </a:spcBef>
            <a:spcAft>
              <a:spcPct val="35000"/>
            </a:spcAft>
          </a:pPr>
          <a:r>
            <a:rPr lang="zh-CN" altLang="en-US" sz="1600" kern="1200" dirty="0" smtClean="0"/>
            <a:t>学习是一种活动的过程</a:t>
          </a:r>
          <a:endParaRPr lang="zh-CN" altLang="en-US" sz="1600" kern="1200" dirty="0"/>
        </a:p>
      </dsp:txBody>
      <dsp:txXfrm rot="10800000">
        <a:off x="1234634" y="741355"/>
        <a:ext cx="3601761" cy="581600"/>
      </dsp:txXfrm>
    </dsp:sp>
    <dsp:sp modelId="{1C85BB5E-D6C2-426B-B34A-B1A266FD0BCE}">
      <dsp:nvSpPr>
        <dsp:cNvPr id="0" name=""/>
        <dsp:cNvSpPr/>
      </dsp:nvSpPr>
      <dsp:spPr>
        <a:xfrm>
          <a:off x="798433" y="741355"/>
          <a:ext cx="581600" cy="581600"/>
        </a:xfrm>
        <a:prstGeom prst="ellipse">
          <a:avLst/>
        </a:prstGeom>
        <a:solidFill>
          <a:schemeClr val="accent5">
            <a:tint val="50000"/>
            <a:hueOff val="1159845"/>
            <a:satOff val="-9704"/>
            <a:lumOff val="-1351"/>
            <a:alphaOff val="0"/>
          </a:schemeClr>
        </a:solidFill>
        <a:ln>
          <a:noFill/>
        </a:ln>
        <a:effectLst>
          <a:outerShdw blurRad="50800" dist="38100" dir="5400000" rotWithShape="0">
            <a:srgbClr val="000000">
              <a:alpha val="60000"/>
            </a:srgbClr>
          </a:outerShdw>
        </a:effectLst>
      </dsp:spPr>
      <dsp:style>
        <a:lnRef idx="0">
          <a:scrgbClr r="0" g="0" b="0"/>
        </a:lnRef>
        <a:fillRef idx="1">
          <a:scrgbClr r="0" g="0" b="0"/>
        </a:fillRef>
        <a:effectRef idx="3">
          <a:scrgbClr r="0" g="0" b="0"/>
        </a:effectRef>
        <a:fontRef idx="minor"/>
      </dsp:style>
    </dsp:sp>
    <dsp:sp modelId="{AB651EB5-1DBC-41F2-BC8C-A0731E7D6FD2}">
      <dsp:nvSpPr>
        <dsp:cNvPr id="0" name=""/>
        <dsp:cNvSpPr/>
      </dsp:nvSpPr>
      <dsp:spPr>
        <a:xfrm rot="10800000">
          <a:off x="1089234" y="1481962"/>
          <a:ext cx="3747161" cy="581600"/>
        </a:xfrm>
        <a:prstGeom prst="homePlate">
          <a:avLst/>
        </a:prstGeom>
        <a:gradFill rotWithShape="0">
          <a:gsLst>
            <a:gs pos="0">
              <a:schemeClr val="accent5">
                <a:hueOff val="2149893"/>
                <a:satOff val="-23233"/>
                <a:lumOff val="-7452"/>
                <a:alphaOff val="0"/>
                <a:tint val="96000"/>
                <a:lumMod val="104000"/>
              </a:schemeClr>
            </a:gs>
            <a:gs pos="100000">
              <a:schemeClr val="accent5">
                <a:hueOff val="2149893"/>
                <a:satOff val="-23233"/>
                <a:lumOff val="-7452"/>
                <a:alphaOff val="0"/>
                <a:shade val="98000"/>
                <a:lumMod val="94000"/>
              </a:schemeClr>
            </a:gs>
          </a:gsLst>
          <a:lin ang="5400000" scaled="0"/>
        </a:gradFill>
        <a:ln>
          <a:noFill/>
        </a:ln>
        <a:effectLst>
          <a:outerShdw blurRad="50800" dist="38100" dir="5400000" rotWithShape="0">
            <a:srgbClr val="000000">
              <a:alpha val="60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256470" tIns="60960" rIns="113792" bIns="60960" numCol="1" spcCol="1270" anchor="ctr" anchorCtr="0">
          <a:noAutofit/>
        </a:bodyPr>
        <a:lstStyle/>
        <a:p>
          <a:pPr lvl="0" algn="l" defTabSz="711200">
            <a:lnSpc>
              <a:spcPct val="90000"/>
            </a:lnSpc>
            <a:spcBef>
              <a:spcPct val="0"/>
            </a:spcBef>
            <a:spcAft>
              <a:spcPct val="35000"/>
            </a:spcAft>
          </a:pPr>
          <a:r>
            <a:rPr lang="zh-CN" altLang="en-US" sz="1600" kern="1200" dirty="0" smtClean="0"/>
            <a:t>学习必须处于真实的情境中</a:t>
          </a:r>
          <a:endParaRPr lang="zh-CN" altLang="en-US" sz="1600" kern="1200" dirty="0"/>
        </a:p>
      </dsp:txBody>
      <dsp:txXfrm rot="10800000">
        <a:off x="1234634" y="1481962"/>
        <a:ext cx="3601761" cy="581600"/>
      </dsp:txXfrm>
    </dsp:sp>
    <dsp:sp modelId="{064099D2-9071-4FAA-9512-9EE9619C222E}">
      <dsp:nvSpPr>
        <dsp:cNvPr id="0" name=""/>
        <dsp:cNvSpPr/>
      </dsp:nvSpPr>
      <dsp:spPr>
        <a:xfrm>
          <a:off x="798433" y="1481962"/>
          <a:ext cx="581600" cy="581600"/>
        </a:xfrm>
        <a:prstGeom prst="ellipse">
          <a:avLst/>
        </a:prstGeom>
        <a:solidFill>
          <a:schemeClr val="accent5">
            <a:tint val="50000"/>
            <a:hueOff val="2319690"/>
            <a:satOff val="-19408"/>
            <a:lumOff val="-2701"/>
            <a:alphaOff val="0"/>
          </a:schemeClr>
        </a:solidFill>
        <a:ln>
          <a:noFill/>
        </a:ln>
        <a:effectLst>
          <a:outerShdw blurRad="50800" dist="38100" dir="5400000" rotWithShape="0">
            <a:srgbClr val="000000">
              <a:alpha val="60000"/>
            </a:srgbClr>
          </a:outerShdw>
        </a:effectLst>
      </dsp:spPr>
      <dsp:style>
        <a:lnRef idx="0">
          <a:scrgbClr r="0" g="0" b="0"/>
        </a:lnRef>
        <a:fillRef idx="1">
          <a:scrgbClr r="0" g="0" b="0"/>
        </a:fillRef>
        <a:effectRef idx="3">
          <a:scrgbClr r="0" g="0" b="0"/>
        </a:effectRef>
        <a:fontRef idx="minor"/>
      </dsp:style>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26F5772-F0A8-4A02-A592-8C426F09467B}">
      <dsp:nvSpPr>
        <dsp:cNvPr id="0" name=""/>
        <dsp:cNvSpPr/>
      </dsp:nvSpPr>
      <dsp:spPr>
        <a:xfrm>
          <a:off x="0" y="0"/>
          <a:ext cx="1976015" cy="1976015"/>
        </a:xfrm>
        <a:prstGeom prst="roundRect">
          <a:avLst>
            <a:gd name="adj" fmla="val 10000"/>
          </a:avLst>
        </a:prstGeom>
        <a:blipFill rotWithShape="1">
          <a:blip xmlns:r="http://schemas.openxmlformats.org/officeDocument/2006/relationships" r:embed="rId1"/>
          <a:stretch>
            <a:fillRect/>
          </a:stretch>
        </a:blip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03B89BC8-B8B4-42F6-A25C-E50D57B18BEA}">
      <dsp:nvSpPr>
        <dsp:cNvPr id="0" name=""/>
        <dsp:cNvSpPr/>
      </dsp:nvSpPr>
      <dsp:spPr>
        <a:xfrm>
          <a:off x="325871" y="1288981"/>
          <a:ext cx="1976015" cy="1976015"/>
        </a:xfrm>
        <a:prstGeom prst="roundRect">
          <a:avLst>
            <a:gd name="adj" fmla="val 10000"/>
          </a:avLst>
        </a:prstGeom>
        <a:solidFill>
          <a:schemeClr val="accent5">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zh-CN" altLang="en-US" sz="2000" kern="1200" dirty="0" smtClean="0"/>
            <a:t>终端便携化</a:t>
          </a:r>
          <a:endParaRPr lang="zh-CN" altLang="en-US" sz="2000" kern="1200" dirty="0"/>
        </a:p>
      </dsp:txBody>
      <dsp:txXfrm>
        <a:off x="383747" y="1346857"/>
        <a:ext cx="1860263" cy="1860263"/>
      </dsp:txXfrm>
    </dsp:sp>
    <dsp:sp modelId="{5132F363-948F-4AE3-B5CF-352672EA7B5E}">
      <dsp:nvSpPr>
        <dsp:cNvPr id="0" name=""/>
        <dsp:cNvSpPr/>
      </dsp:nvSpPr>
      <dsp:spPr>
        <a:xfrm>
          <a:off x="2275543" y="750603"/>
          <a:ext cx="299528" cy="474808"/>
        </a:xfrm>
        <a:prstGeom prst="rightArrow">
          <a:avLst>
            <a:gd name="adj1" fmla="val 60000"/>
            <a:gd name="adj2" fmla="val 50000"/>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66725">
            <a:lnSpc>
              <a:spcPct val="90000"/>
            </a:lnSpc>
            <a:spcBef>
              <a:spcPct val="0"/>
            </a:spcBef>
            <a:spcAft>
              <a:spcPct val="35000"/>
            </a:spcAft>
          </a:pPr>
          <a:endParaRPr lang="zh-CN" altLang="en-US" sz="1050" kern="1200"/>
        </a:p>
      </dsp:txBody>
      <dsp:txXfrm>
        <a:off x="2275543" y="845565"/>
        <a:ext cx="209670" cy="284884"/>
      </dsp:txXfrm>
    </dsp:sp>
    <dsp:sp modelId="{312F479A-4013-41FC-90D8-27B742F34E1C}">
      <dsp:nvSpPr>
        <dsp:cNvPr id="0" name=""/>
        <dsp:cNvSpPr/>
      </dsp:nvSpPr>
      <dsp:spPr>
        <a:xfrm>
          <a:off x="2831810" y="0"/>
          <a:ext cx="1976015" cy="1976015"/>
        </a:xfrm>
        <a:prstGeom prst="roundRect">
          <a:avLst>
            <a:gd name="adj" fmla="val 10000"/>
          </a:avLst>
        </a:prstGeom>
        <a:blipFill rotWithShape="1">
          <a:blip xmlns:r="http://schemas.openxmlformats.org/officeDocument/2006/relationships" r:embed="rId2"/>
          <a:stretch>
            <a:fillRect/>
          </a:stretch>
        </a:blip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9EB24CCF-569E-4A2C-86AC-6C147FB18F86}">
      <dsp:nvSpPr>
        <dsp:cNvPr id="0" name=""/>
        <dsp:cNvSpPr/>
      </dsp:nvSpPr>
      <dsp:spPr>
        <a:xfrm>
          <a:off x="3389383" y="1288981"/>
          <a:ext cx="1976015" cy="1976015"/>
        </a:xfrm>
        <a:prstGeom prst="roundRect">
          <a:avLst>
            <a:gd name="adj" fmla="val 10000"/>
          </a:avLst>
        </a:prstGeom>
        <a:solidFill>
          <a:schemeClr val="accent5">
            <a:hueOff val="1074947"/>
            <a:satOff val="-11617"/>
            <a:lumOff val="-3726"/>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zh-CN" altLang="en-US" sz="2000" kern="1200" dirty="0" smtClean="0"/>
            <a:t>内容碎片化</a:t>
          </a:r>
          <a:endParaRPr lang="zh-CN" altLang="en-US" sz="2000" kern="1200" dirty="0"/>
        </a:p>
      </dsp:txBody>
      <dsp:txXfrm>
        <a:off x="3447259" y="1346857"/>
        <a:ext cx="1860263" cy="1860263"/>
      </dsp:txXfrm>
    </dsp:sp>
    <dsp:sp modelId="{2A9C9B01-E3AD-44CA-A732-F1FA32EACD00}">
      <dsp:nvSpPr>
        <dsp:cNvPr id="0" name=""/>
        <dsp:cNvSpPr/>
      </dsp:nvSpPr>
      <dsp:spPr>
        <a:xfrm>
          <a:off x="5122408" y="750603"/>
          <a:ext cx="314582" cy="474808"/>
        </a:xfrm>
        <a:prstGeom prst="rightArrow">
          <a:avLst>
            <a:gd name="adj1" fmla="val 60000"/>
            <a:gd name="adj2" fmla="val 50000"/>
          </a:avLst>
        </a:prstGeom>
        <a:solidFill>
          <a:schemeClr val="accent5">
            <a:hueOff val="2149893"/>
            <a:satOff val="-23233"/>
            <a:lumOff val="-7452"/>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66725">
            <a:lnSpc>
              <a:spcPct val="90000"/>
            </a:lnSpc>
            <a:spcBef>
              <a:spcPct val="0"/>
            </a:spcBef>
            <a:spcAft>
              <a:spcPct val="35000"/>
            </a:spcAft>
          </a:pPr>
          <a:endParaRPr lang="zh-CN" altLang="en-US" sz="1050" kern="1200"/>
        </a:p>
      </dsp:txBody>
      <dsp:txXfrm>
        <a:off x="5122408" y="845565"/>
        <a:ext cx="220207" cy="284884"/>
      </dsp:txXfrm>
    </dsp:sp>
    <dsp:sp modelId="{C4B7DBAC-39B6-432B-B55D-D6FB7BD8A398}">
      <dsp:nvSpPr>
        <dsp:cNvPr id="0" name=""/>
        <dsp:cNvSpPr/>
      </dsp:nvSpPr>
      <dsp:spPr>
        <a:xfrm>
          <a:off x="5706633" y="0"/>
          <a:ext cx="1976015" cy="1976015"/>
        </a:xfrm>
        <a:prstGeom prst="roundRect">
          <a:avLst>
            <a:gd name="adj" fmla="val 10000"/>
          </a:avLst>
        </a:prstGeom>
        <a:blipFill rotWithShape="1">
          <a:blip xmlns:r="http://schemas.openxmlformats.org/officeDocument/2006/relationships" r:embed="rId3"/>
          <a:stretch>
            <a:fillRect/>
          </a:stretch>
        </a:blip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5129D202-6832-4EC2-A10E-15D6951AAC0E}">
      <dsp:nvSpPr>
        <dsp:cNvPr id="0" name=""/>
        <dsp:cNvSpPr/>
      </dsp:nvSpPr>
      <dsp:spPr>
        <a:xfrm>
          <a:off x="6452896" y="1288981"/>
          <a:ext cx="1976015" cy="1976015"/>
        </a:xfrm>
        <a:prstGeom prst="roundRect">
          <a:avLst>
            <a:gd name="adj" fmla="val 10000"/>
          </a:avLst>
        </a:prstGeom>
        <a:solidFill>
          <a:schemeClr val="accent5">
            <a:hueOff val="2149893"/>
            <a:satOff val="-23233"/>
            <a:lumOff val="-7452"/>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zh-CN" altLang="en-US" sz="2000" kern="1200" dirty="0" smtClean="0"/>
            <a:t>表现智能化</a:t>
          </a:r>
          <a:endParaRPr lang="zh-CN" altLang="en-US" sz="2000" kern="1200" dirty="0"/>
        </a:p>
      </dsp:txBody>
      <dsp:txXfrm>
        <a:off x="6510772" y="1346857"/>
        <a:ext cx="1860263" cy="1860263"/>
      </dsp:txXfrm>
    </dsp:sp>
  </dsp:spTree>
</dsp:drawing>
</file>

<file path=ppt/diagrams/layout1.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2.xml><?xml version="1.0" encoding="utf-8"?>
<dgm:layoutDef xmlns:dgm="http://schemas.openxmlformats.org/drawingml/2006/diagram" xmlns:a="http://schemas.openxmlformats.org/drawingml/2006/main" uniqueId="urn:microsoft.com/office/officeart/2008/layout/AlternatingHexagons">
  <dgm:title val=""/>
  <dgm:desc val=""/>
  <dgm:catLst>
    <dgm:cat type="list" pri="15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Name0">
    <dgm:varLst>
      <dgm:chMax/>
      <dgm:chPref/>
      <dgm:dir/>
      <dgm:animLvl val="lvl"/>
    </dgm:varLst>
    <dgm:alg type="lin">
      <dgm:param type="linDir" val="fromT"/>
    </dgm:alg>
    <dgm:shape xmlns:r="http://schemas.openxmlformats.org/officeDocument/2006/relationships" r:blip="">
      <dgm:adjLst/>
    </dgm:shape>
    <dgm:constrLst>
      <dgm:constr type="primFontSz" for="des" forName="Parent1" val="65"/>
      <dgm:constr type="primFontSz" for="des" forName="Childtext1" refType="primFontSz" refFor="des" refForName="Parent1" op="lte"/>
      <dgm:constr type="w" for="ch" forName="composite" refType="w"/>
      <dgm:constr type="h" for="ch" forName="composite" refType="h"/>
      <dgm:constr type="h" for="ch" forName="spaceBetweenRectangles" refType="w" refFor="ch" refForName="composite" fact="-0.042"/>
      <dgm:constr type="sp" refType="h" refFor="ch" refForName="composite" op="equ" fact="0.1"/>
    </dgm:constrLst>
    <dgm:forEach name="nodesForEach" axis="ch" ptType="node">
      <dgm:layoutNode name="composite">
        <dgm:alg type="composite">
          <dgm:param type="ar" val="3.6"/>
        </dgm:alg>
        <dgm:shape xmlns:r="http://schemas.openxmlformats.org/officeDocument/2006/relationships" r:blip="">
          <dgm:adjLst/>
        </dgm:shape>
        <dgm:choose name="Name1">
          <dgm:if name="Name2" func="var" arg="dir" op="equ" val="norm">
            <dgm:choose name="Name3">
              <dgm:if name="Name4" axis="self" ptType="node" func="posOdd" op="equ" val="1">
                <dgm:constrLst>
                  <dgm:constr type="l" for="ch" forName="Accent1" refType="w" fact="0.18"/>
                  <dgm:constr type="t" for="ch" forName="Accent1" refType="h" fact="0"/>
                  <dgm:constr type="h" for="ch" forName="Accent1" refType="h"/>
                  <dgm:constr type="w" for="ch" forName="Accent1" refType="h" fact="0.87"/>
                  <dgm:constr type="l" for="ch" forName="Accent1Text" refType="w" fact="0.18"/>
                  <dgm:constr type="t" for="ch" forName="Accent1Text" refType="h" fact="0"/>
                  <dgm:constr type="h" for="ch" forName="Accent1Text" refType="h"/>
                  <dgm:constr type="w" for="ch" forName="Accent1Text" refType="h" fact="0.87"/>
                  <dgm:constr type="l" for="ch" forName="Parent1" refType="w" fact="0.441"/>
                  <dgm:constr type="t" for="ch" forName="Parent1" refType="h" fact="0"/>
                  <dgm:constr type="h" for="ch" forName="Parent1" refType="h"/>
                  <dgm:constr type="w" for="ch" forName="Parent1" refType="h" fact="0.87"/>
                  <dgm:constr type="l" for="ch" forName="Childtext1" refType="w" fact="0.69"/>
                  <dgm:constr type="t" for="ch" forName="Childtext1" refType="h" fact="0.2"/>
                  <dgm:constr type="w" for="ch" forName="Childtext1" refType="w" fact="0.31"/>
                  <dgm:constr type="h" for="ch" forName="Childtext1" refType="h" fact="0.6"/>
                  <dgm:constr type="l" for="ch" forName="BalanceSpacing" refType="w" fact="0"/>
                  <dgm:constr type="t" for="ch" forName="BalanceSpacing" refType="h" fact="0"/>
                  <dgm:constr type="w" for="ch" forName="BalanceSpacing" refType="w"/>
                  <dgm:constr type="h" for="ch" forName="BalanceSpacing" refType="h" fact="0.1"/>
                  <dgm:constr type="l" for="ch" forName="BalanceSpacing1" refType="w" fact="0.69"/>
                  <dgm:constr type="t" for="ch" forName="BalanceSpacing1" refType="h" fact="0.2"/>
                  <dgm:constr type="w" for="ch" forName="BalanceSpacing1" refType="w" fact="0.31"/>
                  <dgm:constr type="h" for="ch" forName="BalanceSpacing1" refType="h" fact="0.6"/>
                </dgm:constrLst>
              </dgm:if>
              <dgm:else name="Name5">
                <dgm:constrLst>
                  <dgm:constr type="l" for="ch" forName="Accent1" refType="w" fact="0.571"/>
                  <dgm:constr type="t" for="ch" forName="Accent1" refType="h" fact="0"/>
                  <dgm:constr type="h" for="ch" forName="Accent1" refType="h"/>
                  <dgm:constr type="w" for="ch" forName="Accent1" refType="h" fact="0.87"/>
                  <dgm:constr type="l" for="ch" forName="Accent1Text" refType="w" fact="0.571"/>
                  <dgm:constr type="t" for="ch" forName="Accent1Text" refType="h" fact="0"/>
                  <dgm:constr type="h" for="ch" forName="Accent1Text" refType="h"/>
                  <dgm:constr type="w" for="ch" forName="Accent1Text" refType="h" fact="0.87"/>
                  <dgm:constr type="l" for="ch" forName="Parent1" refType="w" fact="0.31"/>
                  <dgm:constr type="t" for="ch" forName="Parent1" refType="h" fact="0"/>
                  <dgm:constr type="h" for="ch" forName="Parent1" refType="h"/>
                  <dgm:constr type="w" for="ch" forName="Parent1" refType="h" fact="0.87"/>
                  <dgm:constr type="l" for="ch" forName="Childtext1" refType="w" fact="0"/>
                  <dgm:constr type="t" for="ch" forName="Childtext1" refType="h" fact="0.2"/>
                  <dgm:constr type="w" for="ch" forName="Childtext1" refType="w" fact="0.3"/>
                  <dgm:constr type="h" for="ch" forName="Childtext1" refType="h" fact="0.6"/>
                  <dgm:constr type="l" for="ch" forName="BalanceSpacing" refType="w" fact="0.82"/>
                  <dgm:constr type="t" for="ch" forName="BalanceSpacing" refType="h" fact="0"/>
                  <dgm:constr type="w" for="ch" forName="BalanceSpacing" refType="w" fact="0.18"/>
                  <dgm:constr type="h" for="ch" forName="BalanceSpacing" refType="h"/>
                  <dgm:constr type="l" for="ch" forName="BalanceSpacing1" refType="w" fact="0"/>
                  <dgm:constr type="t" for="ch" forName="BalanceSpacing1" refType="h" fact="0.2"/>
                  <dgm:constr type="w" for="ch" forName="BalanceSpacing1" refType="w" fact="0.3"/>
                  <dgm:constr type="h" for="ch" forName="BalanceSpacing1" refType="h" fact="0.6"/>
                </dgm:constrLst>
              </dgm:else>
            </dgm:choose>
          </dgm:if>
          <dgm:else name="Name6">
            <dgm:choose name="Name7">
              <dgm:if name="Name8" axis="self" ptType="node" func="posOdd" op="equ" val="1">
                <dgm:constrLst>
                  <dgm:constr type="l" for="ch" forName="Accent1" refType="w" fact="0.571"/>
                  <dgm:constr type="t" for="ch" forName="Accent1" refType="h" fact="0"/>
                  <dgm:constr type="h" for="ch" forName="Accent1" refType="h"/>
                  <dgm:constr type="w" for="ch" forName="Accent1" refType="h" fact="0.87"/>
                  <dgm:constr type="l" for="ch" forName="Accent1Text" refType="w" fact="0.571"/>
                  <dgm:constr type="t" for="ch" forName="Accent1Text" refType="h" fact="0"/>
                  <dgm:constr type="h" for="ch" forName="Accent1Text" refType="h"/>
                  <dgm:constr type="w" for="ch" forName="Accent1Text" refType="h" fact="0.87"/>
                  <dgm:constr type="l" for="ch" forName="Parent1" refType="w" fact="0.31"/>
                  <dgm:constr type="t" for="ch" forName="Parent1" refType="h" fact="0"/>
                  <dgm:constr type="h" for="ch" forName="Parent1" refType="h"/>
                  <dgm:constr type="w" for="ch" forName="Parent1" refType="h" fact="0.87"/>
                  <dgm:constr type="l" for="ch" forName="Childtext1" refType="w" fact="0"/>
                  <dgm:constr type="t" for="ch" forName="Childtext1" refType="h" fact="0.2"/>
                  <dgm:constr type="w" for="ch" forName="Childtext1" refType="w" fact="0.3"/>
                  <dgm:constr type="h" for="ch" forName="Childtext1" refType="h" fact="0.6"/>
                  <dgm:constr type="l" for="ch" forName="BalanceSpacing" refType="w" fact="0.82"/>
                  <dgm:constr type="t" for="ch" forName="BalanceSpacing" refType="h" fact="0"/>
                  <dgm:constr type="w" for="ch" forName="BalanceSpacing" refType="w" fact="0.18"/>
                  <dgm:constr type="h" for="ch" forName="BalanceSpacing" refType="h"/>
                </dgm:constrLst>
              </dgm:if>
              <dgm:else name="Name9">
                <dgm:constrLst>
                  <dgm:constr type="l" for="ch" forName="Accent1" refType="w" fact="0.18"/>
                  <dgm:constr type="t" for="ch" forName="Accent1" refType="h" fact="0"/>
                  <dgm:constr type="h" for="ch" forName="Accent1" refType="h"/>
                  <dgm:constr type="w" for="ch" forName="Accent1" refType="h" fact="0.87"/>
                  <dgm:constr type="l" for="ch" forName="Accent1Text" refType="w" fact="0.18"/>
                  <dgm:constr type="t" for="ch" forName="Accent1Text" refType="h" fact="0"/>
                  <dgm:constr type="h" for="ch" forName="Accent1Text" refType="h"/>
                  <dgm:constr type="w" for="ch" forName="Accent1Text" refType="h" fact="0.87"/>
                  <dgm:constr type="l" for="ch" forName="Parent1" refType="w" fact="0.441"/>
                  <dgm:constr type="t" for="ch" forName="Parent1" refType="h" fact="0"/>
                  <dgm:constr type="h" for="ch" forName="Parent1" refType="h"/>
                  <dgm:constr type="w" for="ch" forName="Parent1" refType="h" fact="0.87"/>
                  <dgm:constr type="l" for="ch" forName="Childtext1" refType="w" fact="0.69"/>
                  <dgm:constr type="t" for="ch" forName="Childtext1" refType="h" fact="0.2"/>
                  <dgm:constr type="w" for="ch" forName="Childtext1" refType="w" fact="0.31"/>
                  <dgm:constr type="h" for="ch" forName="Childtext1" refType="h" fact="0.6"/>
                  <dgm:constr type="l" for="ch" forName="BalanceSpacing" refType="w" fact="0"/>
                  <dgm:constr type="t" for="ch" forName="BalanceSpacing" refType="h" fact="0"/>
                  <dgm:constr type="w" for="ch" forName="BalanceSpacing" refType="w" fact="0.18"/>
                  <dgm:constr type="h" for="ch" forName="BalanceSpacing" refType="h"/>
                </dgm:constrLst>
              </dgm:else>
            </dgm:choose>
          </dgm:else>
        </dgm:choose>
        <dgm:layoutNode name="Parent1" styleLbl="node1">
          <dgm:varLst>
            <dgm:chMax val="1"/>
            <dgm:chPref val="1"/>
            <dgm:bulletEnabled val="1"/>
          </dgm:varLst>
          <dgm:alg type="tx"/>
          <dgm:shape xmlns:r="http://schemas.openxmlformats.org/officeDocument/2006/relationships" rot="90" type="hexagon" r:blip="">
            <dgm:adjLst>
              <dgm:adj idx="1" val="0.25"/>
              <dgm:adj idx="2" val="1.1547"/>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hildtext1" styleLbl="revTx">
          <dgm:varLst>
            <dgm:chMax val="0"/>
            <dgm:chPref val="0"/>
            <dgm:bulletEnabled val="1"/>
          </dgm:varLst>
          <dgm:choose name="Name10">
            <dgm:if name="Name11" func="var" arg="dir" op="equ" val="norm">
              <dgm:choose name="Name12">
                <dgm:if name="Name13" axis="self" ptType="node" func="posOdd" op="equ" val="1">
                  <dgm:alg type="tx">
                    <dgm:param type="parTxLTRAlign" val="l"/>
                  </dgm:alg>
                </dgm:if>
                <dgm:else name="Name14">
                  <dgm:alg type="tx">
                    <dgm:param type="parTxLTRAlign" val="r"/>
                  </dgm:alg>
                </dgm:else>
              </dgm:choose>
            </dgm:if>
            <dgm:else name="Name15">
              <dgm:choose name="Name16">
                <dgm:if name="Name17" axis="self" ptType="node" func="posOdd" op="equ" val="1">
                  <dgm:alg type="tx">
                    <dgm:param type="parTxLTRAlign" val="r"/>
                  </dgm:alg>
                </dgm:if>
                <dgm:else name="Name18">
                  <dgm:alg type="tx">
                    <dgm:param type="parTxLTRAlign" val="l"/>
                  </dgm:alg>
                </dgm:else>
              </dgm:choose>
            </dgm:else>
          </dgm:choose>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BalanceSpacing">
          <dgm:alg type="sp"/>
          <dgm:shape xmlns:r="http://schemas.openxmlformats.org/officeDocument/2006/relationships" r:blip="">
            <dgm:adjLst/>
          </dgm:shape>
        </dgm:layoutNode>
        <dgm:layoutNode name="BalanceSpacing1">
          <dgm:alg type="sp"/>
          <dgm:shape xmlns:r="http://schemas.openxmlformats.org/officeDocument/2006/relationships" r:blip="">
            <dgm:adjLst/>
          </dgm:shape>
        </dgm:layoutNode>
        <dgm:forEach name="Name19" axis="followSib" ptType="sibTrans" hideLastTrans="0" cnt="1">
          <dgm:layoutNode name="Accent1Text" styleLbl="node1">
            <dgm:alg type="tx"/>
            <dgm:shape xmlns:r="http://schemas.openxmlformats.org/officeDocument/2006/relationships" rot="90" type="hexagon" r:blip="">
              <dgm:adjLst>
                <dgm:adj idx="1" val="0.25"/>
                <dgm:adj idx="2" val="1.1547"/>
              </dgm:adjLst>
            </dgm:shape>
            <dgm:presOf axis="self" ptType="sibTrans"/>
            <dgm:constrLst>
              <dgm:constr type="lMarg"/>
              <dgm:constr type="rMarg"/>
              <dgm:constr type="tMarg"/>
              <dgm:constr type="bMarg"/>
            </dgm:constrLst>
            <dgm:ruleLst>
              <dgm:rule type="primFontSz" val="5" fact="NaN" max="NaN"/>
            </dgm:ruleLst>
          </dgm:layoutNode>
        </dgm:forEach>
      </dgm:layoutNode>
      <dgm:forEach name="Name2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Process11">
  <dgm:title val=""/>
  <dgm:desc val=""/>
  <dgm:catLst>
    <dgm:cat type="process" pri="8000"/>
    <dgm:cat type="convert" pri="14000"/>
  </dgm:catLst>
  <dgm:sampData useDef="1">
    <dgm:dataModel>
      <dgm:pt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hoose name="Name1">
      <dgm:if name="Name2" func="var" arg="dir" op="equ" val="norm">
        <dgm:constrLst>
          <dgm:constr type="w" for="ch" forName="arrow" refType="w"/>
          <dgm:constr type="h" for="ch" forName="arrow" refType="h" fact="0.4"/>
          <dgm:constr type="ctrY" for="ch" forName="arrow" refType="h" fact="0.5"/>
          <dgm:constr type="l" for="ch" forName="arrow"/>
          <dgm:constr type="w" for="ch" forName="points" refType="w" fact="0.9"/>
          <dgm:constr type="h" for="ch" forName="points" refType="h"/>
          <dgm:constr type="t" for="ch" forName="points"/>
          <dgm:constr type="l" for="ch" forName="points"/>
        </dgm:constrLst>
      </dgm:if>
      <dgm:else name="Name3">
        <dgm:constrLst>
          <dgm:constr type="w" for="ch" forName="arrow" refType="w"/>
          <dgm:constr type="h" for="ch" forName="arrow" refType="h" fact="0.4"/>
          <dgm:constr type="ctrY" for="ch" forName="arrow" refType="h" fact="0.5"/>
          <dgm:constr type="r" for="ch" forName="arrow" refType="w"/>
          <dgm:constr type="w" for="ch" forName="points" refType="w" fact="0.9"/>
          <dgm:constr type="h" for="ch" forName="points" refType="h"/>
          <dgm:constr type="t" for="ch" forName="points"/>
          <dgm:constr type="r" for="ch" forName="points" refType="w"/>
        </dgm:constrLst>
      </dgm:else>
    </dgm:choose>
    <dgm:ruleLst/>
    <dgm:layoutNode name="arrow" styleLbl="bgShp">
      <dgm:alg type="sp"/>
      <dgm:choose name="Name4">
        <dgm:if name="Name5" func="var" arg="dir" op="equ" val="norm">
          <dgm:shape xmlns:r="http://schemas.openxmlformats.org/officeDocument/2006/relationships" type="notchedRightArrow" r:blip="">
            <dgm:adjLst/>
          </dgm:shape>
        </dgm:if>
        <dgm:else name="Name6">
          <dgm:shape xmlns:r="http://schemas.openxmlformats.org/officeDocument/2006/relationships" rot="180" type="notchedRightArrow" r:blip="">
            <dgm:adjLst/>
          </dgm:shape>
        </dgm:else>
      </dgm:choose>
      <dgm:presOf/>
      <dgm:constrLst/>
      <dgm:ruleLst/>
    </dgm:layoutNode>
    <dgm:layoutNode name="points">
      <dgm:choose name="Name7">
        <dgm:if name="Name8" func="var" arg="dir" op="equ" val="norm">
          <dgm:alg type="lin">
            <dgm:param type="linDir" val="fromL"/>
          </dgm:alg>
        </dgm:if>
        <dgm:else name="Name9">
          <dgm:alg type="lin">
            <dgm:param type="linDir" val="fromR"/>
          </dgm:alg>
        </dgm:else>
      </dgm:choose>
      <dgm:shape xmlns:r="http://schemas.openxmlformats.org/officeDocument/2006/relationships" r:blip="">
        <dgm:adjLst/>
      </dgm:shape>
      <dgm:presOf/>
      <dgm:constrLst>
        <dgm:constr type="w" for="ch" forName="compositeA" refType="w"/>
        <dgm:constr type="h" for="ch" forName="compositeA" refType="h"/>
        <dgm:constr type="w" for="ch" forName="compositeB" refType="w" refFor="ch" refForName="compositeA" op="equ"/>
        <dgm:constr type="h" for="ch" forName="compositeB" refType="h" refFor="ch" refForName="compositeA" op="equ"/>
        <dgm:constr type="primFontSz" for="des" ptType="node" op="equ" val="65"/>
        <dgm:constr type="w" for="ch" forName="space" refType="w" refFor="ch" refForName="compositeA" op="equ" fact="0.05"/>
      </dgm:constrLst>
      <dgm:ruleLst/>
      <dgm:forEach name="Name10" axis="ch" ptType="node">
        <dgm:choose name="Name11">
          <dgm:if name="Name12" axis="self" ptType="node" func="posOdd" op="equ" val="1">
            <dgm:layoutNode name="compositeA">
              <dgm:alg type="composite"/>
              <dgm:shape xmlns:r="http://schemas.openxmlformats.org/officeDocument/2006/relationships" r:blip="">
                <dgm:adjLst/>
              </dgm:shape>
              <dgm:presOf/>
              <dgm:constrLst>
                <dgm:constr type="w" for="ch" forName="textA" refType="w"/>
                <dgm:constr type="h" for="ch" forName="textA" refType="h" fact="0.4"/>
                <dgm:constr type="t" for="ch" forName="textA"/>
                <dgm:constr type="l" for="ch" forName="textA"/>
                <dgm:constr type="h" for="ch" forName="circleA" refType="h" fact="0.1"/>
                <dgm:constr type="h" for="ch" forName="circleA" refType="w" op="lte"/>
                <dgm:constr type="w" for="ch" forName="circleA" refType="h" refFor="ch" refForName="circleA" op="equ"/>
                <dgm:constr type="ctrY" for="ch" forName="circleA" refType="h" fact="0.5"/>
                <dgm:constr type="ctrX" for="ch" forName="circleA" refType="w" refFor="ch" refForName="textA" fact="0.5"/>
                <dgm:constr type="w" for="ch" forName="spaceA" refType="w"/>
                <dgm:constr type="h" for="ch" forName="spaceA" refType="h" fact="0.4"/>
                <dgm:constr type="b" for="ch" forName="spaceA" refType="h"/>
                <dgm:constr type="l" for="ch" forName="spaceA"/>
              </dgm:constrLst>
              <dgm:ruleLst/>
              <dgm:layoutNode name="textA" styleLbl="revTx">
                <dgm:varLst>
                  <dgm:bulletEnabled val="1"/>
                </dgm:varLst>
                <dgm:alg type="tx">
                  <dgm:param type="txAnchorVert" val="b"/>
                  <dgm:param type="txAnchorVertCh" val="b"/>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A">
                <dgm:alg type="sp"/>
                <dgm:shape xmlns:r="http://schemas.openxmlformats.org/officeDocument/2006/relationships" type="ellipse" r:blip="">
                  <dgm:adjLst/>
                </dgm:shape>
                <dgm:presOf/>
                <dgm:constrLst/>
                <dgm:ruleLst/>
              </dgm:layoutNode>
              <dgm:layoutNode name="spaceA">
                <dgm:alg type="sp"/>
                <dgm:shape xmlns:r="http://schemas.openxmlformats.org/officeDocument/2006/relationships" r:blip="">
                  <dgm:adjLst/>
                </dgm:shape>
                <dgm:presOf/>
                <dgm:constrLst/>
                <dgm:ruleLst/>
              </dgm:layoutNode>
            </dgm:layoutNode>
          </dgm:if>
          <dgm:else name="Name13">
            <dgm:layoutNode name="compositeB">
              <dgm:alg type="composite"/>
              <dgm:shape xmlns:r="http://schemas.openxmlformats.org/officeDocument/2006/relationships" r:blip="">
                <dgm:adjLst/>
              </dgm:shape>
              <dgm:presOf/>
              <dgm:constrLst>
                <dgm:constr type="w" for="ch" forName="textB" refType="w"/>
                <dgm:constr type="h" for="ch" forName="textB" refType="h" fact="0.4"/>
                <dgm:constr type="b" for="ch" forName="textB" refType="h"/>
                <dgm:constr type="l" for="ch" forName="textB"/>
                <dgm:constr type="h" for="ch" forName="circleB" refType="h" fact="0.1"/>
                <dgm:constr type="w" for="ch" forName="circleB" refType="h" refFor="ch" refForName="circleB" op="equ"/>
                <dgm:constr type="h" for="ch" forName="circleB" refType="w" op="lte"/>
                <dgm:constr type="ctrY" for="ch" forName="circleB" refType="h" fact="0.5"/>
                <dgm:constr type="ctrX" for="ch" forName="circleB" refType="w" refFor="ch" refForName="textB" fact="0.5"/>
                <dgm:constr type="w" for="ch" forName="spaceB" refType="w"/>
                <dgm:constr type="h" for="ch" forName="spaceB" refType="h" fact="0.4"/>
                <dgm:constr type="t" for="ch" forName="spaceB"/>
                <dgm:constr type="l" for="ch" forName="spaceB"/>
              </dgm:constrLst>
              <dgm:ruleLst/>
              <dgm:layoutNode name="textB" styleLbl="revTx">
                <dgm:varLst>
                  <dgm:bulletEnabled val="1"/>
                </dgm:varLst>
                <dgm:alg type="tx">
                  <dgm:param type="txAnchorVert" val="t"/>
                  <dgm:param type="txAnchorVertCh" val="t"/>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B">
                <dgm:alg type="sp"/>
                <dgm:shape xmlns:r="http://schemas.openxmlformats.org/officeDocument/2006/relationships" type="ellipse" r:blip="">
                  <dgm:adjLst/>
                </dgm:shape>
                <dgm:presOf/>
                <dgm:constrLst/>
                <dgm:ruleLst/>
              </dgm:layoutNode>
              <dgm:layoutNode name="spaceB">
                <dgm:alg type="sp"/>
                <dgm:shape xmlns:r="http://schemas.openxmlformats.org/officeDocument/2006/relationships" r:blip="">
                  <dgm:adjLst/>
                </dgm:shape>
                <dgm:presOf/>
                <dgm:constrLst/>
                <dgm:ruleLst/>
              </dgm:layoutNode>
            </dgm:layoutNode>
          </dgm:else>
        </dgm:choose>
        <dgm:forEach name="Name14" axis="followSib" ptType="sibTrans" cnt="1">
          <dgm:layoutNode name="space">
            <dgm:alg type="sp"/>
            <dgm:shape xmlns:r="http://schemas.openxmlformats.org/officeDocument/2006/relationships" r:blip="">
              <dgm:adjLst/>
            </dgm:shape>
            <dgm:presOf/>
            <dgm:constrLst/>
            <dgm:ruleLst/>
          </dgm:layoutNode>
        </dgm:forEach>
      </dgm:forEach>
    </dgm:layoutNode>
  </dgm:layoutNode>
</dgm:layoutDef>
</file>

<file path=ppt/diagrams/layout4.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5/8/layout/hProcess10">
  <dgm:title val=""/>
  <dgm:desc val=""/>
  <dgm:catLst>
    <dgm:cat type="process" pri="3000"/>
    <dgm:cat type="picture" pri="30000"/>
    <dgm:cat type="pictureconvert" pri="3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composite" refType="w"/>
      <dgm:constr type="w" for="ch" ptType="sibTrans" refType="w" refFor="ch" refForName="composite" op="equ" fact="0.3333"/>
      <dgm:constr type="primFontSz" for="des" forName="txNode" op="equ" val="65"/>
      <dgm:constr type="primFontSz" for="des" forName="connTx" op="equ" val="55"/>
      <dgm:constr type="primFontSz" for="des" forName="connTx" refType="primFontSz" refFor="des" refForName="txNode" op="lte" fact="0.8"/>
    </dgm:constrLst>
    <dgm:ruleLst/>
    <dgm:forEach name="Name4" axis="ch" ptType="node">
      <dgm:layoutNode name="composite">
        <dgm:alg type="composite"/>
        <dgm:shape xmlns:r="http://schemas.openxmlformats.org/officeDocument/2006/relationships" r:blip="">
          <dgm:adjLst/>
        </dgm:shape>
        <dgm:presOf/>
        <dgm:choose name="Name5">
          <dgm:if name="Name6" func="var" arg="dir" op="equ" val="norm">
            <dgm:constrLst>
              <dgm:constr type="l" for="ch" forName="imagSh"/>
              <dgm:constr type="w" for="ch" forName="imagSh" refType="w" fact="0.86"/>
              <dgm:constr type="t" for="ch" forName="imagSh"/>
              <dgm:constr type="h" for="ch" forName="imagSh" refType="w" refFor="ch" refForName="imagSh"/>
              <dgm:constr type="l" for="ch" forName="txNode" refType="w" fact="0.14"/>
              <dgm:constr type="w" for="ch" forName="txNode" refType="w" refFor="ch" refForName="imagSh"/>
              <dgm:constr type="t" for="ch" forName="txNode" refType="h" refFor="ch" refForName="imagSh" fact="0.6"/>
              <dgm:constr type="h" for="ch" forName="txNode" refType="h" refFor="ch" refForName="imagSh"/>
            </dgm:constrLst>
          </dgm:if>
          <dgm:else name="Name7">
            <dgm:constrLst>
              <dgm:constr type="l" for="ch" forName="imagSh" refType="w" fact="0.14"/>
              <dgm:constr type="w" for="ch" forName="imagSh" refType="w" fact="0.86"/>
              <dgm:constr type="t" for="ch" forName="imagSh"/>
              <dgm:constr type="h" for="ch" forName="imagSh" refType="w" refFor="ch" refForName="imagSh"/>
              <dgm:constr type="l" for="ch" forName="txNode"/>
              <dgm:constr type="w" for="ch" forName="txNode" refType="w" refFor="ch" refForName="imagSh"/>
              <dgm:constr type="t" for="ch" forName="txNode" refType="h" refFor="ch" refForName="imagSh" fact="0.6"/>
              <dgm:constr type="h" for="ch" forName="txNode" refType="h" refFor="ch" refForName="imagSh"/>
            </dgm:constrLst>
          </dgm:else>
        </dgm:choose>
        <dgm:ruleLst/>
        <dgm:layoutNode name="imagSh" styleLbl="bgImgPlace1">
          <dgm:alg type="sp"/>
          <dgm:shape xmlns:r="http://schemas.openxmlformats.org/officeDocument/2006/relationships" type="roundRect" r:blip="" blipPhldr="1">
            <dgm:adjLst>
              <dgm:adj idx="1" val="0.1"/>
            </dgm:adjLst>
          </dgm:shape>
          <dgm:presOf/>
          <dgm:constrLst/>
          <dgm:ruleLst/>
        </dgm:layoutNode>
        <dgm:layoutNode name="txNode" styleLbl="node1">
          <dgm:varLst>
            <dgm:bulletEnabled val="1"/>
          </dgm:varLst>
          <dgm:alg type="tx"/>
          <dgm:shape xmlns:r="http://schemas.openxmlformats.org/officeDocument/2006/relationships" type="roundRect" r:blip="">
            <dgm:adjLst>
              <dgm:adj idx="1" val="0.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sibTransForEach" axis="followSib" ptType="sibTrans" cnt="1">
        <dgm:layoutNode name="sibTrans">
          <dgm:alg type="conn">
            <dgm:param type="begPts" val="auto"/>
            <dgm:param type="endPts" val="auto"/>
            <dgm:param type="srcNode" val="imagSh"/>
            <dgm:param type="dstNode" val="imagSh"/>
          </dgm:alg>
          <dgm:shape xmlns:r="http://schemas.openxmlformats.org/officeDocument/2006/relationships" type="conn" r:blip="">
            <dgm:adjLst/>
          </dgm:shape>
          <dgm:presOf axis="self"/>
          <dgm:constrLst>
            <dgm:constr type="h" refType="w" fact="0.62"/>
            <dgm:constr type="connDist"/>
            <dgm:constr type="begPad" refType="connDist" fact="0.35"/>
            <dgm:constr type="endPad" refType="connDist" fact="0.3"/>
          </dgm:constrLst>
          <dgm:ruleLst/>
          <dgm:layoutNode name="connTx">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B41430AA-2910-4C62-B640-783AB9E128FE}" type="datetimeFigureOut">
              <a:rPr lang="zh-CN" altLang="en-US" smtClean="0"/>
              <a:t>2016/12/2</a:t>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1A2DF9B7-75ED-4357-860D-80DF5D509779}" type="slidenum">
              <a:rPr lang="zh-CN" altLang="en-US" smtClean="0"/>
              <a:t>‹#›</a:t>
            </a:fld>
            <a:endParaRPr lang="zh-CN" altLang="en-US"/>
          </a:p>
        </p:txBody>
      </p:sp>
    </p:spTree>
    <p:extLst>
      <p:ext uri="{BB962C8B-B14F-4D97-AF65-F5344CB8AC3E}">
        <p14:creationId xmlns:p14="http://schemas.microsoft.com/office/powerpoint/2010/main" val="421082558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15CD72D-B50D-4953-AFA9-8D6F9D024474}" type="datetimeFigureOut">
              <a:rPr lang="zh-CN" altLang="en-US" smtClean="0"/>
              <a:t>2016/12/2</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E83771D-A690-4003-9407-57214794944C}" type="slidenum">
              <a:rPr lang="zh-CN" altLang="en-US" smtClean="0"/>
              <a:t>‹#›</a:t>
            </a:fld>
            <a:endParaRPr lang="zh-CN" altLang="en-US"/>
          </a:p>
        </p:txBody>
      </p:sp>
    </p:spTree>
    <p:extLst>
      <p:ext uri="{BB962C8B-B14F-4D97-AF65-F5344CB8AC3E}">
        <p14:creationId xmlns:p14="http://schemas.microsoft.com/office/powerpoint/2010/main" val="424909187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zh-CN" altLang="en-US" smtClean="0"/>
              <a:t>单击此处编辑母版标题样式</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单击以编辑母版副标题样式</a:t>
            </a:r>
            <a:endParaRPr lang="en-US" dirty="0"/>
          </a:p>
        </p:txBody>
      </p:sp>
      <p:sp>
        <p:nvSpPr>
          <p:cNvPr id="4" name="Date Placeholder 3"/>
          <p:cNvSpPr>
            <a:spLocks noGrp="1"/>
          </p:cNvSpPr>
          <p:nvPr>
            <p:ph type="dt" sz="half" idx="10"/>
          </p:nvPr>
        </p:nvSpPr>
        <p:spPr>
          <a:xfrm>
            <a:off x="11000240" y="6522324"/>
            <a:ext cx="1146283" cy="370396"/>
          </a:xfrm>
        </p:spPr>
        <p:txBody>
          <a:bodyPr/>
          <a:lstStyle/>
          <a:p>
            <a:fld id="{FB191717-C8C6-4EC0-B2D2-E64E0C4BBB68}" type="datetime1">
              <a:rPr lang="en-US" altLang="zh-CN" smtClean="0"/>
              <a:t>12/2/2016</a:t>
            </a:fld>
            <a:endParaRPr lang="en-US" dirty="0"/>
          </a:p>
        </p:txBody>
      </p:sp>
      <p:sp>
        <p:nvSpPr>
          <p:cNvPr id="5" name="Footer Placeholder 4"/>
          <p:cNvSpPr>
            <a:spLocks noGrp="1"/>
          </p:cNvSpPr>
          <p:nvPr>
            <p:ph type="ftr" sz="quarter" idx="11"/>
          </p:nvPr>
        </p:nvSpPr>
        <p:spPr>
          <a:xfrm>
            <a:off x="3227840" y="6527695"/>
            <a:ext cx="7619999" cy="365125"/>
          </a:xfrm>
        </p:spPr>
        <p:txBody>
          <a:bodyPr/>
          <a:lstStyle/>
          <a:p>
            <a:endParaRPr lang="en-US" dirty="0"/>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D57F1E4F-1CFF-5643-939E-217C01CDF565}" type="slidenum">
              <a:rPr lang="en-US" dirty="0"/>
              <a:pPr/>
              <a:t>‹#›</a:t>
            </a:fld>
            <a:endParaRPr lang="en-US" dirty="0"/>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nchor="ctr">
            <a:normAutofit/>
          </a:bodyPr>
          <a:lstStyle>
            <a:lvl1pPr>
              <a:defRPr sz="2800" b="0">
                <a:solidFill>
                  <a:schemeClr val="tx1"/>
                </a:solidFill>
              </a:defRPr>
            </a:lvl1pPr>
          </a:lstStyle>
          <a:p>
            <a:r>
              <a:rPr lang="zh-CN" altLang="en-US" dirty="0" smtClean="0"/>
              <a:t>单击此处编辑母版标题样式</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68A4E2FE-5F6C-4098-8C03-6808D1EEC1D2}" type="datetime1">
              <a:rPr lang="en-US" altLang="zh-CN" smtClean="0"/>
              <a:t>12/2/2016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0" y="28048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9" name="对角圆角矩形 8"/>
          <p:cNvSpPr/>
          <p:nvPr userDrawn="1"/>
        </p:nvSpPr>
        <p:spPr>
          <a:xfrm>
            <a:off x="7663542" y="109637"/>
            <a:ext cx="1538447" cy="413951"/>
          </a:xfrm>
          <a:prstGeom prst="round2DiagRect">
            <a:avLst/>
          </a:prstGeom>
          <a:solidFill>
            <a:srgbClr val="07B4D7"/>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zh-CN" altLang="en-US"/>
          </a:p>
        </p:txBody>
      </p:sp>
      <p:sp>
        <p:nvSpPr>
          <p:cNvPr id="10" name="对角圆角矩形 9"/>
          <p:cNvSpPr/>
          <p:nvPr userDrawn="1"/>
        </p:nvSpPr>
        <p:spPr>
          <a:xfrm>
            <a:off x="5946493" y="106536"/>
            <a:ext cx="1538447" cy="413951"/>
          </a:xfrm>
          <a:prstGeom prst="round2DiagRect">
            <a:avLst/>
          </a:prstGeom>
          <a:solidFill>
            <a:srgbClr val="67B355"/>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zh-CN" altLang="en-US"/>
          </a:p>
        </p:txBody>
      </p:sp>
      <p:sp>
        <p:nvSpPr>
          <p:cNvPr id="11" name="对角圆角矩形 10"/>
          <p:cNvSpPr/>
          <p:nvPr userDrawn="1"/>
        </p:nvSpPr>
        <p:spPr>
          <a:xfrm>
            <a:off x="4274319" y="110343"/>
            <a:ext cx="1538447" cy="413951"/>
          </a:xfrm>
          <a:prstGeom prst="round2DiagRect">
            <a:avLst/>
          </a:prstGeom>
          <a:solidFill>
            <a:srgbClr val="F7E00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对角圆角矩形 11"/>
          <p:cNvSpPr/>
          <p:nvPr userDrawn="1"/>
        </p:nvSpPr>
        <p:spPr>
          <a:xfrm>
            <a:off x="2589212" y="113214"/>
            <a:ext cx="1538447" cy="413951"/>
          </a:xfrm>
          <a:prstGeom prst="round2DiagRect">
            <a:avLst/>
          </a:prstGeom>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zh-CN" altLang="en-US"/>
          </a:p>
        </p:txBody>
      </p:sp>
      <p:cxnSp>
        <p:nvCxnSpPr>
          <p:cNvPr id="13" name="直接连接符 12"/>
          <p:cNvCxnSpPr/>
          <p:nvPr userDrawn="1"/>
        </p:nvCxnSpPr>
        <p:spPr>
          <a:xfrm>
            <a:off x="1567543" y="522514"/>
            <a:ext cx="9579429" cy="0"/>
          </a:xfrm>
          <a:prstGeom prst="line">
            <a:avLst/>
          </a:prstGeom>
          <a:ln w="28575" cap="flat" cmpd="sng" algn="ctr">
            <a:solidFill>
              <a:schemeClr val="accent2"/>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14" name="文本框 13"/>
          <p:cNvSpPr txBox="1"/>
          <p:nvPr userDrawn="1"/>
        </p:nvSpPr>
        <p:spPr>
          <a:xfrm>
            <a:off x="2711887" y="100928"/>
            <a:ext cx="1415772" cy="461665"/>
          </a:xfrm>
          <a:prstGeom prst="rect">
            <a:avLst/>
          </a:prstGeom>
        </p:spPr>
        <p:txBody>
          <a:bodyPr wrap="none" rtlCol="0">
            <a:spAutoFit/>
          </a:bodyPr>
          <a:lstStyle/>
          <a:p>
            <a:r>
              <a:rPr lang="zh-CN" altLang="en-US" sz="2400" b="1" dirty="0" smtClean="0">
                <a:solidFill>
                  <a:schemeClr val="bg1"/>
                </a:solidFill>
                <a:latin typeface="微软雅黑" panose="020B0503020204020204" pitchFamily="34" charset="-122"/>
                <a:ea typeface="微软雅黑" panose="020B0503020204020204" pitchFamily="34" charset="-122"/>
              </a:rPr>
              <a:t>教学目标</a:t>
            </a:r>
            <a:endParaRPr lang="zh-CN" altLang="en-US" sz="2400" b="1" dirty="0">
              <a:solidFill>
                <a:schemeClr val="bg1"/>
              </a:solidFill>
              <a:latin typeface="微软雅黑" panose="020B0503020204020204" pitchFamily="34" charset="-122"/>
              <a:ea typeface="微软雅黑" panose="020B0503020204020204" pitchFamily="34" charset="-122"/>
            </a:endParaRPr>
          </a:p>
        </p:txBody>
      </p:sp>
      <p:cxnSp>
        <p:nvCxnSpPr>
          <p:cNvPr id="15" name="直接连接符 14"/>
          <p:cNvCxnSpPr/>
          <p:nvPr userDrawn="1"/>
        </p:nvCxnSpPr>
        <p:spPr>
          <a:xfrm>
            <a:off x="4206240" y="130632"/>
            <a:ext cx="0" cy="304797"/>
          </a:xfrm>
          <a:prstGeom prst="line">
            <a:avLst/>
          </a:prstGeom>
        </p:spPr>
        <p:style>
          <a:lnRef idx="3">
            <a:schemeClr val="accent6"/>
          </a:lnRef>
          <a:fillRef idx="0">
            <a:schemeClr val="accent6"/>
          </a:fillRef>
          <a:effectRef idx="2">
            <a:schemeClr val="accent6"/>
          </a:effectRef>
          <a:fontRef idx="minor">
            <a:schemeClr val="tx1"/>
          </a:fontRef>
        </p:style>
      </p:cxnSp>
      <p:sp>
        <p:nvSpPr>
          <p:cNvPr id="16" name="文本框 15"/>
          <p:cNvSpPr txBox="1"/>
          <p:nvPr userDrawn="1"/>
        </p:nvSpPr>
        <p:spPr>
          <a:xfrm>
            <a:off x="4597301" y="144473"/>
            <a:ext cx="954107" cy="400110"/>
          </a:xfrm>
          <a:prstGeom prst="rect">
            <a:avLst/>
          </a:prstGeom>
        </p:spPr>
        <p:txBody>
          <a:bodyPr wrap="none" rtlCol="0">
            <a:spAutoFit/>
          </a:bodyPr>
          <a:lstStyle/>
          <a:p>
            <a:r>
              <a:rPr lang="zh-CN" altLang="en-US" sz="2000" dirty="0">
                <a:solidFill>
                  <a:schemeClr val="tx1">
                    <a:lumMod val="85000"/>
                    <a:lumOff val="15000"/>
                  </a:schemeClr>
                </a:solidFill>
                <a:latin typeface="微软雅黑" panose="020B0503020204020204" pitchFamily="34" charset="-122"/>
                <a:ea typeface="微软雅黑" panose="020B0503020204020204" pitchFamily="34" charset="-122"/>
              </a:rPr>
              <a:t>关键词</a:t>
            </a:r>
          </a:p>
        </p:txBody>
      </p:sp>
      <p:sp>
        <p:nvSpPr>
          <p:cNvPr id="17" name="文本框 16"/>
          <p:cNvSpPr txBox="1"/>
          <p:nvPr userDrawn="1"/>
        </p:nvSpPr>
        <p:spPr>
          <a:xfrm>
            <a:off x="6087397" y="149071"/>
            <a:ext cx="1210588" cy="400110"/>
          </a:xfrm>
          <a:prstGeom prst="rect">
            <a:avLst/>
          </a:prstGeom>
        </p:spPr>
        <p:txBody>
          <a:bodyPr wrap="none" rtlCol="0">
            <a:spAutoFit/>
          </a:bodyPr>
          <a:lstStyle/>
          <a:p>
            <a:r>
              <a:rPr lang="zh-CN" altLang="en-US" sz="2000" dirty="0">
                <a:solidFill>
                  <a:schemeClr val="tx1">
                    <a:lumMod val="85000"/>
                    <a:lumOff val="15000"/>
                  </a:schemeClr>
                </a:solidFill>
                <a:latin typeface="微软雅黑" panose="020B0503020204020204" pitchFamily="34" charset="-122"/>
                <a:ea typeface="微软雅黑" panose="020B0503020204020204" pitchFamily="34" charset="-122"/>
              </a:rPr>
              <a:t>内容要点</a:t>
            </a:r>
          </a:p>
        </p:txBody>
      </p:sp>
      <p:sp>
        <p:nvSpPr>
          <p:cNvPr id="18" name="文本框 17"/>
          <p:cNvSpPr txBox="1"/>
          <p:nvPr userDrawn="1"/>
        </p:nvSpPr>
        <p:spPr>
          <a:xfrm>
            <a:off x="7784629" y="144473"/>
            <a:ext cx="1210588" cy="400110"/>
          </a:xfrm>
          <a:prstGeom prst="rect">
            <a:avLst/>
          </a:prstGeom>
        </p:spPr>
        <p:txBody>
          <a:bodyPr wrap="none" rtlCol="0">
            <a:spAutoFit/>
          </a:bodyPr>
          <a:lstStyle/>
          <a:p>
            <a:r>
              <a:rPr lang="zh-CN" altLang="en-US" sz="2000" dirty="0">
                <a:solidFill>
                  <a:schemeClr val="tx1">
                    <a:lumMod val="85000"/>
                    <a:lumOff val="15000"/>
                  </a:schemeClr>
                </a:solidFill>
                <a:latin typeface="微软雅黑" panose="020B0503020204020204" pitchFamily="34" charset="-122"/>
                <a:ea typeface="微软雅黑" panose="020B0503020204020204" pitchFamily="34" charset="-122"/>
              </a:rPr>
              <a:t>课后练习</a:t>
            </a:r>
          </a:p>
        </p:txBody>
      </p:sp>
      <p:cxnSp>
        <p:nvCxnSpPr>
          <p:cNvPr id="19" name="直接连接符 18"/>
          <p:cNvCxnSpPr/>
          <p:nvPr userDrawn="1"/>
        </p:nvCxnSpPr>
        <p:spPr>
          <a:xfrm>
            <a:off x="5873729" y="144473"/>
            <a:ext cx="0" cy="304797"/>
          </a:xfrm>
          <a:prstGeom prst="line">
            <a:avLst/>
          </a:prstGeom>
        </p:spPr>
        <p:style>
          <a:lnRef idx="3">
            <a:schemeClr val="accent6"/>
          </a:lnRef>
          <a:fillRef idx="0">
            <a:schemeClr val="accent6"/>
          </a:fillRef>
          <a:effectRef idx="2">
            <a:schemeClr val="accent6"/>
          </a:effectRef>
          <a:fontRef idx="minor">
            <a:schemeClr val="tx1"/>
          </a:fontRef>
        </p:style>
      </p:cxnSp>
      <p:cxnSp>
        <p:nvCxnSpPr>
          <p:cNvPr id="20" name="直接连接符 19"/>
          <p:cNvCxnSpPr/>
          <p:nvPr userDrawn="1"/>
        </p:nvCxnSpPr>
        <p:spPr>
          <a:xfrm>
            <a:off x="7572103" y="144472"/>
            <a:ext cx="0" cy="304797"/>
          </a:xfrm>
          <a:prstGeom prst="line">
            <a:avLst/>
          </a:prstGeom>
        </p:spPr>
        <p:style>
          <a:lnRef idx="3">
            <a:schemeClr val="accent6"/>
          </a:lnRef>
          <a:fillRef idx="0">
            <a:schemeClr val="accent6"/>
          </a:fillRef>
          <a:effectRef idx="2">
            <a:schemeClr val="accent6"/>
          </a:effectRef>
          <a:fontRef idx="minor">
            <a:schemeClr val="tx1"/>
          </a:fontRef>
        </p:style>
      </p:cxnSp>
      <p:sp>
        <p:nvSpPr>
          <p:cNvPr id="7" name="等腰三角形 6"/>
          <p:cNvSpPr/>
          <p:nvPr userDrawn="1"/>
        </p:nvSpPr>
        <p:spPr>
          <a:xfrm flipV="1">
            <a:off x="3246375" y="519801"/>
            <a:ext cx="363600" cy="188223"/>
          </a:xfrm>
          <a:prstGeom prst="triangle">
            <a:avLst/>
          </a:prstGeom>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zh-CN" altLang="en-US"/>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标题和内容">
    <p:spTree>
      <p:nvGrpSpPr>
        <p:cNvPr id="1" name=""/>
        <p:cNvGrpSpPr/>
        <p:nvPr/>
      </p:nvGrpSpPr>
      <p:grpSpPr>
        <a:xfrm>
          <a:off x="0" y="0"/>
          <a:ext cx="0" cy="0"/>
          <a:chOff x="0" y="0"/>
          <a:chExt cx="0" cy="0"/>
        </a:xfrm>
      </p:grpSpPr>
      <p:sp>
        <p:nvSpPr>
          <p:cNvPr id="3" name="Content Placeholder 2"/>
          <p:cNvSpPr>
            <a:spLocks noGrp="1"/>
          </p:cNvSpPr>
          <p:nvPr>
            <p:ph idx="1"/>
          </p:nvPr>
        </p:nvSpPr>
        <p:spPr>
          <a:xfrm>
            <a:off x="2589212" y="2133600"/>
            <a:ext cx="8915400" cy="3777622"/>
          </a:xfrm>
        </p:spPr>
        <p:txBody>
          <a:bodyPr/>
          <a:lstStyle/>
          <a:p>
            <a:pPr lvl="0"/>
            <a:r>
              <a:rPr lang="zh-CN" altLang="en-US" dirty="0" smtClean="0"/>
              <a:t>编辑母版文本样式</a:t>
            </a:r>
          </a:p>
          <a:p>
            <a:pPr lvl="1"/>
            <a:r>
              <a:rPr lang="zh-CN" altLang="en-US" dirty="0" smtClean="0"/>
              <a:t>第二级</a:t>
            </a:r>
          </a:p>
          <a:p>
            <a:pPr lvl="2"/>
            <a:r>
              <a:rPr lang="zh-CN" altLang="en-US" dirty="0" smtClean="0"/>
              <a:t>第三级</a:t>
            </a:r>
          </a:p>
          <a:p>
            <a:pPr lvl="3"/>
            <a:r>
              <a:rPr lang="zh-CN" altLang="en-US" dirty="0" smtClean="0"/>
              <a:t>第四级</a:t>
            </a:r>
          </a:p>
          <a:p>
            <a:pPr lvl="4"/>
            <a:r>
              <a:rPr lang="zh-CN" altLang="en-US" dirty="0" smtClean="0"/>
              <a:t>第五级</a:t>
            </a:r>
            <a:endParaRPr lang="en-US" dirty="0"/>
          </a:p>
        </p:txBody>
      </p:sp>
      <p:sp>
        <p:nvSpPr>
          <p:cNvPr id="4" name="Date Placeholder 3"/>
          <p:cNvSpPr>
            <a:spLocks noGrp="1"/>
          </p:cNvSpPr>
          <p:nvPr>
            <p:ph type="dt" sz="half" idx="10"/>
          </p:nvPr>
        </p:nvSpPr>
        <p:spPr/>
        <p:txBody>
          <a:bodyPr/>
          <a:lstStyle/>
          <a:p>
            <a:fld id="{5EA04293-6952-461C-8650-48A9C43B5554}" type="datetime1">
              <a:rPr lang="en-US" altLang="zh-CN" smtClean="0"/>
              <a:t>12/2/2016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0" y="28048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对角圆角矩形 23"/>
          <p:cNvSpPr/>
          <p:nvPr userDrawn="1"/>
        </p:nvSpPr>
        <p:spPr>
          <a:xfrm>
            <a:off x="7663542" y="109637"/>
            <a:ext cx="1538447" cy="413951"/>
          </a:xfrm>
          <a:prstGeom prst="round2DiagRect">
            <a:avLst/>
          </a:prstGeom>
          <a:solidFill>
            <a:srgbClr val="07B4D7"/>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zh-CN" altLang="en-US"/>
          </a:p>
        </p:txBody>
      </p:sp>
      <p:sp>
        <p:nvSpPr>
          <p:cNvPr id="25" name="对角圆角矩形 24"/>
          <p:cNvSpPr/>
          <p:nvPr userDrawn="1"/>
        </p:nvSpPr>
        <p:spPr>
          <a:xfrm>
            <a:off x="5946493" y="106536"/>
            <a:ext cx="1538447" cy="413951"/>
          </a:xfrm>
          <a:prstGeom prst="round2DiagRect">
            <a:avLst/>
          </a:prstGeom>
          <a:solidFill>
            <a:srgbClr val="67B355"/>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zh-CN" altLang="en-US"/>
          </a:p>
        </p:txBody>
      </p:sp>
      <p:sp>
        <p:nvSpPr>
          <p:cNvPr id="26" name="对角圆角矩形 25"/>
          <p:cNvSpPr/>
          <p:nvPr userDrawn="1"/>
        </p:nvSpPr>
        <p:spPr>
          <a:xfrm>
            <a:off x="4274319" y="110343"/>
            <a:ext cx="1538447" cy="413951"/>
          </a:xfrm>
          <a:prstGeom prst="round2DiagRect">
            <a:avLst/>
          </a:prstGeom>
          <a:solidFill>
            <a:srgbClr val="F7E00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对角圆角矩形 26"/>
          <p:cNvSpPr/>
          <p:nvPr userDrawn="1"/>
        </p:nvSpPr>
        <p:spPr>
          <a:xfrm>
            <a:off x="2589212" y="113214"/>
            <a:ext cx="1538447" cy="413951"/>
          </a:xfrm>
          <a:prstGeom prst="round2DiagRect">
            <a:avLst/>
          </a:prstGeom>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zh-CN" altLang="en-US"/>
          </a:p>
        </p:txBody>
      </p:sp>
      <p:cxnSp>
        <p:nvCxnSpPr>
          <p:cNvPr id="28" name="直接连接符 27"/>
          <p:cNvCxnSpPr/>
          <p:nvPr userDrawn="1"/>
        </p:nvCxnSpPr>
        <p:spPr>
          <a:xfrm>
            <a:off x="1567543" y="522514"/>
            <a:ext cx="9579429" cy="0"/>
          </a:xfrm>
          <a:prstGeom prst="line">
            <a:avLst/>
          </a:prstGeom>
          <a:ln w="28575" cap="flat" cmpd="sng" algn="ctr">
            <a:solidFill>
              <a:schemeClr val="accent2"/>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29" name="文本框 28"/>
          <p:cNvSpPr txBox="1"/>
          <p:nvPr userDrawn="1"/>
        </p:nvSpPr>
        <p:spPr>
          <a:xfrm>
            <a:off x="2720596" y="135764"/>
            <a:ext cx="1210588" cy="400110"/>
          </a:xfrm>
          <a:prstGeom prst="rect">
            <a:avLst/>
          </a:prstGeom>
        </p:spPr>
        <p:txBody>
          <a:bodyPr wrap="none" rtlCol="0">
            <a:spAutoFit/>
          </a:bodyPr>
          <a:lstStyle/>
          <a:p>
            <a:r>
              <a:rPr lang="zh-CN" altLang="en-US" sz="2000" dirty="0">
                <a:solidFill>
                  <a:schemeClr val="tx1">
                    <a:lumMod val="85000"/>
                    <a:lumOff val="15000"/>
                  </a:schemeClr>
                </a:solidFill>
                <a:latin typeface="微软雅黑" panose="020B0503020204020204" pitchFamily="34" charset="-122"/>
                <a:ea typeface="微软雅黑" panose="020B0503020204020204" pitchFamily="34" charset="-122"/>
              </a:rPr>
              <a:t>教学目标</a:t>
            </a:r>
          </a:p>
        </p:txBody>
      </p:sp>
      <p:cxnSp>
        <p:nvCxnSpPr>
          <p:cNvPr id="30" name="直接连接符 29"/>
          <p:cNvCxnSpPr/>
          <p:nvPr userDrawn="1"/>
        </p:nvCxnSpPr>
        <p:spPr>
          <a:xfrm>
            <a:off x="4206240" y="130632"/>
            <a:ext cx="0" cy="304797"/>
          </a:xfrm>
          <a:prstGeom prst="line">
            <a:avLst/>
          </a:prstGeom>
        </p:spPr>
        <p:style>
          <a:lnRef idx="3">
            <a:schemeClr val="accent6"/>
          </a:lnRef>
          <a:fillRef idx="0">
            <a:schemeClr val="accent6"/>
          </a:fillRef>
          <a:effectRef idx="2">
            <a:schemeClr val="accent6"/>
          </a:effectRef>
          <a:fontRef idx="minor">
            <a:schemeClr val="tx1"/>
          </a:fontRef>
        </p:style>
      </p:cxnSp>
      <p:sp>
        <p:nvSpPr>
          <p:cNvPr id="31" name="文本框 30"/>
          <p:cNvSpPr txBox="1"/>
          <p:nvPr userDrawn="1"/>
        </p:nvSpPr>
        <p:spPr>
          <a:xfrm>
            <a:off x="4571174" y="74801"/>
            <a:ext cx="1107996" cy="461665"/>
          </a:xfrm>
          <a:prstGeom prst="rect">
            <a:avLst/>
          </a:prstGeom>
        </p:spPr>
        <p:txBody>
          <a:bodyPr wrap="none" rtlCol="0">
            <a:spAutoFit/>
          </a:bodyPr>
          <a:lstStyle/>
          <a:p>
            <a:r>
              <a:rPr lang="zh-CN" altLang="en-US" sz="24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关键词</a:t>
            </a:r>
          </a:p>
        </p:txBody>
      </p:sp>
      <p:sp>
        <p:nvSpPr>
          <p:cNvPr id="32" name="文本框 31"/>
          <p:cNvSpPr txBox="1"/>
          <p:nvPr userDrawn="1"/>
        </p:nvSpPr>
        <p:spPr>
          <a:xfrm>
            <a:off x="6087397" y="149071"/>
            <a:ext cx="1210588" cy="400110"/>
          </a:xfrm>
          <a:prstGeom prst="rect">
            <a:avLst/>
          </a:prstGeom>
        </p:spPr>
        <p:txBody>
          <a:bodyPr wrap="none" rtlCol="0">
            <a:spAutoFit/>
          </a:bodyPr>
          <a:lstStyle/>
          <a:p>
            <a:r>
              <a:rPr lang="zh-CN" altLang="en-US" sz="2000" dirty="0">
                <a:solidFill>
                  <a:schemeClr val="tx1">
                    <a:lumMod val="85000"/>
                    <a:lumOff val="15000"/>
                  </a:schemeClr>
                </a:solidFill>
                <a:latin typeface="微软雅黑" panose="020B0503020204020204" pitchFamily="34" charset="-122"/>
                <a:ea typeface="微软雅黑" panose="020B0503020204020204" pitchFamily="34" charset="-122"/>
              </a:rPr>
              <a:t>内容要点</a:t>
            </a:r>
          </a:p>
        </p:txBody>
      </p:sp>
      <p:sp>
        <p:nvSpPr>
          <p:cNvPr id="33" name="文本框 32"/>
          <p:cNvSpPr txBox="1"/>
          <p:nvPr userDrawn="1"/>
        </p:nvSpPr>
        <p:spPr>
          <a:xfrm>
            <a:off x="7784629" y="144473"/>
            <a:ext cx="1210588" cy="400110"/>
          </a:xfrm>
          <a:prstGeom prst="rect">
            <a:avLst/>
          </a:prstGeom>
        </p:spPr>
        <p:txBody>
          <a:bodyPr wrap="none" rtlCol="0">
            <a:spAutoFit/>
          </a:bodyPr>
          <a:lstStyle/>
          <a:p>
            <a:r>
              <a:rPr lang="zh-CN" altLang="en-US" sz="2000" dirty="0">
                <a:solidFill>
                  <a:schemeClr val="tx1">
                    <a:lumMod val="85000"/>
                    <a:lumOff val="15000"/>
                  </a:schemeClr>
                </a:solidFill>
                <a:latin typeface="微软雅黑" panose="020B0503020204020204" pitchFamily="34" charset="-122"/>
                <a:ea typeface="微软雅黑" panose="020B0503020204020204" pitchFamily="34" charset="-122"/>
              </a:rPr>
              <a:t>课后练习</a:t>
            </a:r>
          </a:p>
        </p:txBody>
      </p:sp>
      <p:cxnSp>
        <p:nvCxnSpPr>
          <p:cNvPr id="34" name="直接连接符 33"/>
          <p:cNvCxnSpPr/>
          <p:nvPr userDrawn="1"/>
        </p:nvCxnSpPr>
        <p:spPr>
          <a:xfrm>
            <a:off x="5873729" y="144473"/>
            <a:ext cx="0" cy="304797"/>
          </a:xfrm>
          <a:prstGeom prst="line">
            <a:avLst/>
          </a:prstGeom>
        </p:spPr>
        <p:style>
          <a:lnRef idx="3">
            <a:schemeClr val="accent6"/>
          </a:lnRef>
          <a:fillRef idx="0">
            <a:schemeClr val="accent6"/>
          </a:fillRef>
          <a:effectRef idx="2">
            <a:schemeClr val="accent6"/>
          </a:effectRef>
          <a:fontRef idx="minor">
            <a:schemeClr val="tx1"/>
          </a:fontRef>
        </p:style>
      </p:cxnSp>
      <p:cxnSp>
        <p:nvCxnSpPr>
          <p:cNvPr id="35" name="直接连接符 34"/>
          <p:cNvCxnSpPr/>
          <p:nvPr userDrawn="1"/>
        </p:nvCxnSpPr>
        <p:spPr>
          <a:xfrm>
            <a:off x="7572103" y="144472"/>
            <a:ext cx="0" cy="304797"/>
          </a:xfrm>
          <a:prstGeom prst="line">
            <a:avLst/>
          </a:prstGeom>
        </p:spPr>
        <p:style>
          <a:lnRef idx="3">
            <a:schemeClr val="accent6"/>
          </a:lnRef>
          <a:fillRef idx="0">
            <a:schemeClr val="accent6"/>
          </a:fillRef>
          <a:effectRef idx="2">
            <a:schemeClr val="accent6"/>
          </a:effectRef>
          <a:fontRef idx="minor">
            <a:schemeClr val="tx1"/>
          </a:fontRef>
        </p:style>
      </p:cxnSp>
      <p:sp>
        <p:nvSpPr>
          <p:cNvPr id="36" name="等腰三角形 35"/>
          <p:cNvSpPr/>
          <p:nvPr userDrawn="1"/>
        </p:nvSpPr>
        <p:spPr>
          <a:xfrm flipV="1">
            <a:off x="4918350" y="506411"/>
            <a:ext cx="363600" cy="188223"/>
          </a:xfrm>
          <a:prstGeom prst="triangle">
            <a:avLst/>
          </a:prstGeom>
          <a:solidFill>
            <a:srgbClr val="F7E003"/>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zh-CN" altLang="en-US"/>
          </a:p>
        </p:txBody>
      </p:sp>
      <p:sp>
        <p:nvSpPr>
          <p:cNvPr id="38" name="Title 1"/>
          <p:cNvSpPr>
            <a:spLocks noGrp="1"/>
          </p:cNvSpPr>
          <p:nvPr>
            <p:ph type="title"/>
          </p:nvPr>
        </p:nvSpPr>
        <p:spPr>
          <a:xfrm>
            <a:off x="2592925" y="624110"/>
            <a:ext cx="8911687" cy="1280890"/>
          </a:xfrm>
        </p:spPr>
        <p:txBody>
          <a:bodyPr anchor="ctr">
            <a:normAutofit/>
          </a:bodyPr>
          <a:lstStyle>
            <a:lvl1pPr>
              <a:defRPr sz="2800" b="0">
                <a:solidFill>
                  <a:schemeClr val="tx1"/>
                </a:solidFill>
              </a:defRPr>
            </a:lvl1pPr>
          </a:lstStyle>
          <a:p>
            <a:r>
              <a:rPr lang="zh-CN" altLang="en-US" dirty="0" smtClean="0"/>
              <a:t>单击此处编辑母版标题样式</a:t>
            </a:r>
            <a:endParaRPr lang="en-US" dirty="0"/>
          </a:p>
        </p:txBody>
      </p:sp>
    </p:spTree>
    <p:extLst>
      <p:ext uri="{BB962C8B-B14F-4D97-AF65-F5344CB8AC3E}">
        <p14:creationId xmlns:p14="http://schemas.microsoft.com/office/powerpoint/2010/main" val="130344019"/>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标题和内容">
    <p:spTree>
      <p:nvGrpSpPr>
        <p:cNvPr id="1" name=""/>
        <p:cNvGrpSpPr/>
        <p:nvPr/>
      </p:nvGrpSpPr>
      <p:grpSpPr>
        <a:xfrm>
          <a:off x="0" y="0"/>
          <a:ext cx="0" cy="0"/>
          <a:chOff x="0" y="0"/>
          <a:chExt cx="0" cy="0"/>
        </a:xfrm>
      </p:grpSpPr>
      <p:sp>
        <p:nvSpPr>
          <p:cNvPr id="3" name="Content Placeholder 2"/>
          <p:cNvSpPr>
            <a:spLocks noGrp="1"/>
          </p:cNvSpPr>
          <p:nvPr>
            <p:ph idx="1"/>
          </p:nvPr>
        </p:nvSpPr>
        <p:spPr>
          <a:xfrm>
            <a:off x="2589212" y="2133600"/>
            <a:ext cx="8915400" cy="3777622"/>
          </a:xfrm>
        </p:spPr>
        <p:txBody>
          <a:bodyPr/>
          <a:lstStyle/>
          <a:p>
            <a:pPr lvl="0"/>
            <a:r>
              <a:rPr lang="zh-CN" altLang="en-US" dirty="0" smtClean="0"/>
              <a:t>编辑母版文本样式</a:t>
            </a:r>
          </a:p>
          <a:p>
            <a:pPr lvl="1"/>
            <a:r>
              <a:rPr lang="zh-CN" altLang="en-US" dirty="0" smtClean="0"/>
              <a:t>第二级</a:t>
            </a:r>
          </a:p>
          <a:p>
            <a:pPr lvl="2"/>
            <a:r>
              <a:rPr lang="zh-CN" altLang="en-US" dirty="0" smtClean="0"/>
              <a:t>第三级</a:t>
            </a:r>
          </a:p>
          <a:p>
            <a:pPr lvl="3"/>
            <a:r>
              <a:rPr lang="zh-CN" altLang="en-US" dirty="0" smtClean="0"/>
              <a:t>第四级</a:t>
            </a:r>
          </a:p>
          <a:p>
            <a:pPr lvl="4"/>
            <a:r>
              <a:rPr lang="zh-CN" altLang="en-US" dirty="0" smtClean="0"/>
              <a:t>第五级</a:t>
            </a:r>
            <a:endParaRPr lang="en-US" dirty="0"/>
          </a:p>
        </p:txBody>
      </p:sp>
      <p:sp>
        <p:nvSpPr>
          <p:cNvPr id="4" name="Date Placeholder 3"/>
          <p:cNvSpPr>
            <a:spLocks noGrp="1"/>
          </p:cNvSpPr>
          <p:nvPr>
            <p:ph type="dt" sz="half" idx="10"/>
          </p:nvPr>
        </p:nvSpPr>
        <p:spPr/>
        <p:txBody>
          <a:bodyPr/>
          <a:lstStyle/>
          <a:p>
            <a:fld id="{7E810E0C-5E39-438B-B279-9EFD2F07B420}" type="datetime1">
              <a:rPr lang="en-US" altLang="zh-CN" smtClean="0"/>
              <a:t>12/2/2016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0" y="28048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44" name="对角圆角矩形 43"/>
          <p:cNvSpPr/>
          <p:nvPr userDrawn="1"/>
        </p:nvSpPr>
        <p:spPr>
          <a:xfrm>
            <a:off x="7663542" y="109637"/>
            <a:ext cx="1538447" cy="413951"/>
          </a:xfrm>
          <a:prstGeom prst="round2DiagRect">
            <a:avLst/>
          </a:prstGeom>
          <a:solidFill>
            <a:srgbClr val="07B4D7"/>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zh-CN" altLang="en-US"/>
          </a:p>
        </p:txBody>
      </p:sp>
      <p:sp>
        <p:nvSpPr>
          <p:cNvPr id="45" name="对角圆角矩形 44"/>
          <p:cNvSpPr/>
          <p:nvPr userDrawn="1"/>
        </p:nvSpPr>
        <p:spPr>
          <a:xfrm>
            <a:off x="5946493" y="106536"/>
            <a:ext cx="1538447" cy="413951"/>
          </a:xfrm>
          <a:prstGeom prst="round2DiagRect">
            <a:avLst/>
          </a:prstGeom>
          <a:solidFill>
            <a:srgbClr val="67B355"/>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zh-CN" altLang="en-US"/>
          </a:p>
        </p:txBody>
      </p:sp>
      <p:sp>
        <p:nvSpPr>
          <p:cNvPr id="46" name="对角圆角矩形 45"/>
          <p:cNvSpPr/>
          <p:nvPr userDrawn="1"/>
        </p:nvSpPr>
        <p:spPr>
          <a:xfrm>
            <a:off x="4274319" y="110343"/>
            <a:ext cx="1538447" cy="413951"/>
          </a:xfrm>
          <a:prstGeom prst="round2DiagRect">
            <a:avLst/>
          </a:prstGeom>
          <a:solidFill>
            <a:srgbClr val="F7E00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对角圆角矩形 46"/>
          <p:cNvSpPr/>
          <p:nvPr userDrawn="1"/>
        </p:nvSpPr>
        <p:spPr>
          <a:xfrm>
            <a:off x="2589212" y="113214"/>
            <a:ext cx="1538447" cy="413951"/>
          </a:xfrm>
          <a:prstGeom prst="round2DiagRect">
            <a:avLst/>
          </a:prstGeom>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zh-CN" altLang="en-US"/>
          </a:p>
        </p:txBody>
      </p:sp>
      <p:cxnSp>
        <p:nvCxnSpPr>
          <p:cNvPr id="48" name="直接连接符 47"/>
          <p:cNvCxnSpPr/>
          <p:nvPr userDrawn="1"/>
        </p:nvCxnSpPr>
        <p:spPr>
          <a:xfrm>
            <a:off x="1567543" y="522514"/>
            <a:ext cx="9579429" cy="0"/>
          </a:xfrm>
          <a:prstGeom prst="line">
            <a:avLst/>
          </a:prstGeom>
          <a:ln w="28575" cap="flat" cmpd="sng" algn="ctr">
            <a:solidFill>
              <a:schemeClr val="accent2"/>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49" name="文本框 48"/>
          <p:cNvSpPr txBox="1"/>
          <p:nvPr userDrawn="1"/>
        </p:nvSpPr>
        <p:spPr>
          <a:xfrm>
            <a:off x="2720596" y="118346"/>
            <a:ext cx="1210588" cy="400110"/>
          </a:xfrm>
          <a:prstGeom prst="rect">
            <a:avLst/>
          </a:prstGeom>
        </p:spPr>
        <p:txBody>
          <a:bodyPr wrap="none" rtlCol="0">
            <a:spAutoFit/>
          </a:bodyPr>
          <a:lstStyle/>
          <a:p>
            <a:r>
              <a:rPr lang="zh-CN" altLang="en-US" sz="2000" dirty="0">
                <a:solidFill>
                  <a:schemeClr val="tx1">
                    <a:lumMod val="85000"/>
                    <a:lumOff val="15000"/>
                  </a:schemeClr>
                </a:solidFill>
                <a:latin typeface="微软雅黑" panose="020B0503020204020204" pitchFamily="34" charset="-122"/>
                <a:ea typeface="微软雅黑" panose="020B0503020204020204" pitchFamily="34" charset="-122"/>
              </a:rPr>
              <a:t>教学目标</a:t>
            </a:r>
          </a:p>
        </p:txBody>
      </p:sp>
      <p:cxnSp>
        <p:nvCxnSpPr>
          <p:cNvPr id="50" name="直接连接符 49"/>
          <p:cNvCxnSpPr/>
          <p:nvPr userDrawn="1"/>
        </p:nvCxnSpPr>
        <p:spPr>
          <a:xfrm>
            <a:off x="4206240" y="130632"/>
            <a:ext cx="0" cy="304797"/>
          </a:xfrm>
          <a:prstGeom prst="line">
            <a:avLst/>
          </a:prstGeom>
        </p:spPr>
        <p:style>
          <a:lnRef idx="3">
            <a:schemeClr val="accent6"/>
          </a:lnRef>
          <a:fillRef idx="0">
            <a:schemeClr val="accent6"/>
          </a:fillRef>
          <a:effectRef idx="2">
            <a:schemeClr val="accent6"/>
          </a:effectRef>
          <a:fontRef idx="minor">
            <a:schemeClr val="tx1"/>
          </a:fontRef>
        </p:style>
      </p:cxnSp>
      <p:sp>
        <p:nvSpPr>
          <p:cNvPr id="51" name="文本框 50"/>
          <p:cNvSpPr txBox="1"/>
          <p:nvPr userDrawn="1"/>
        </p:nvSpPr>
        <p:spPr>
          <a:xfrm>
            <a:off x="4597301" y="144473"/>
            <a:ext cx="954107" cy="400110"/>
          </a:xfrm>
          <a:prstGeom prst="rect">
            <a:avLst/>
          </a:prstGeom>
        </p:spPr>
        <p:txBody>
          <a:bodyPr wrap="none" rtlCol="0">
            <a:spAutoFit/>
          </a:bodyPr>
          <a:lstStyle/>
          <a:p>
            <a:r>
              <a:rPr lang="zh-CN" altLang="en-US" sz="2000" dirty="0">
                <a:solidFill>
                  <a:schemeClr val="tx1">
                    <a:lumMod val="85000"/>
                    <a:lumOff val="15000"/>
                  </a:schemeClr>
                </a:solidFill>
                <a:latin typeface="微软雅黑" panose="020B0503020204020204" pitchFamily="34" charset="-122"/>
                <a:ea typeface="微软雅黑" panose="020B0503020204020204" pitchFamily="34" charset="-122"/>
              </a:rPr>
              <a:t>关键词</a:t>
            </a:r>
          </a:p>
        </p:txBody>
      </p:sp>
      <p:sp>
        <p:nvSpPr>
          <p:cNvPr id="52" name="文本框 51"/>
          <p:cNvSpPr txBox="1"/>
          <p:nvPr userDrawn="1"/>
        </p:nvSpPr>
        <p:spPr>
          <a:xfrm>
            <a:off x="6078688" y="88108"/>
            <a:ext cx="1415772" cy="461665"/>
          </a:xfrm>
          <a:prstGeom prst="rect">
            <a:avLst/>
          </a:prstGeom>
        </p:spPr>
        <p:txBody>
          <a:bodyPr wrap="none" rtlCol="0">
            <a:spAutoFit/>
          </a:bodyPr>
          <a:lstStyle/>
          <a:p>
            <a:r>
              <a:rPr lang="zh-CN" altLang="en-US" sz="2400" b="1" dirty="0">
                <a:solidFill>
                  <a:schemeClr val="bg1"/>
                </a:solidFill>
                <a:latin typeface="微软雅黑" panose="020B0503020204020204" pitchFamily="34" charset="-122"/>
                <a:ea typeface="微软雅黑" panose="020B0503020204020204" pitchFamily="34" charset="-122"/>
              </a:rPr>
              <a:t>内容要点</a:t>
            </a:r>
          </a:p>
        </p:txBody>
      </p:sp>
      <p:sp>
        <p:nvSpPr>
          <p:cNvPr id="53" name="文本框 52"/>
          <p:cNvSpPr txBox="1"/>
          <p:nvPr userDrawn="1"/>
        </p:nvSpPr>
        <p:spPr>
          <a:xfrm>
            <a:off x="7784629" y="144473"/>
            <a:ext cx="1210588" cy="400110"/>
          </a:xfrm>
          <a:prstGeom prst="rect">
            <a:avLst/>
          </a:prstGeom>
        </p:spPr>
        <p:txBody>
          <a:bodyPr wrap="none" rtlCol="0">
            <a:spAutoFit/>
          </a:bodyPr>
          <a:lstStyle/>
          <a:p>
            <a:r>
              <a:rPr lang="zh-CN" altLang="en-US" sz="2000" dirty="0">
                <a:solidFill>
                  <a:schemeClr val="tx1">
                    <a:lumMod val="85000"/>
                    <a:lumOff val="15000"/>
                  </a:schemeClr>
                </a:solidFill>
                <a:latin typeface="微软雅黑" panose="020B0503020204020204" pitchFamily="34" charset="-122"/>
                <a:ea typeface="微软雅黑" panose="020B0503020204020204" pitchFamily="34" charset="-122"/>
              </a:rPr>
              <a:t>课后练习</a:t>
            </a:r>
          </a:p>
        </p:txBody>
      </p:sp>
      <p:cxnSp>
        <p:nvCxnSpPr>
          <p:cNvPr id="54" name="直接连接符 53"/>
          <p:cNvCxnSpPr/>
          <p:nvPr userDrawn="1"/>
        </p:nvCxnSpPr>
        <p:spPr>
          <a:xfrm>
            <a:off x="5873729" y="144473"/>
            <a:ext cx="0" cy="304797"/>
          </a:xfrm>
          <a:prstGeom prst="line">
            <a:avLst/>
          </a:prstGeom>
        </p:spPr>
        <p:style>
          <a:lnRef idx="3">
            <a:schemeClr val="accent6"/>
          </a:lnRef>
          <a:fillRef idx="0">
            <a:schemeClr val="accent6"/>
          </a:fillRef>
          <a:effectRef idx="2">
            <a:schemeClr val="accent6"/>
          </a:effectRef>
          <a:fontRef idx="minor">
            <a:schemeClr val="tx1"/>
          </a:fontRef>
        </p:style>
      </p:cxnSp>
      <p:cxnSp>
        <p:nvCxnSpPr>
          <p:cNvPr id="55" name="直接连接符 54"/>
          <p:cNvCxnSpPr/>
          <p:nvPr userDrawn="1"/>
        </p:nvCxnSpPr>
        <p:spPr>
          <a:xfrm>
            <a:off x="7572103" y="144472"/>
            <a:ext cx="0" cy="304797"/>
          </a:xfrm>
          <a:prstGeom prst="line">
            <a:avLst/>
          </a:prstGeom>
        </p:spPr>
        <p:style>
          <a:lnRef idx="3">
            <a:schemeClr val="accent6"/>
          </a:lnRef>
          <a:fillRef idx="0">
            <a:schemeClr val="accent6"/>
          </a:fillRef>
          <a:effectRef idx="2">
            <a:schemeClr val="accent6"/>
          </a:effectRef>
          <a:fontRef idx="minor">
            <a:schemeClr val="tx1"/>
          </a:fontRef>
        </p:style>
      </p:cxnSp>
      <p:sp>
        <p:nvSpPr>
          <p:cNvPr id="56" name="等腰三角形 55"/>
          <p:cNvSpPr/>
          <p:nvPr userDrawn="1"/>
        </p:nvSpPr>
        <p:spPr>
          <a:xfrm flipV="1">
            <a:off x="6588742" y="506411"/>
            <a:ext cx="363600" cy="188223"/>
          </a:xfrm>
          <a:prstGeom prst="triangle">
            <a:avLst/>
          </a:prstGeom>
          <a:solidFill>
            <a:srgbClr val="67B355"/>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zh-CN" altLang="en-US"/>
          </a:p>
        </p:txBody>
      </p:sp>
      <p:sp>
        <p:nvSpPr>
          <p:cNvPr id="58" name="Title 1"/>
          <p:cNvSpPr>
            <a:spLocks noGrp="1"/>
          </p:cNvSpPr>
          <p:nvPr>
            <p:ph type="title"/>
          </p:nvPr>
        </p:nvSpPr>
        <p:spPr>
          <a:xfrm>
            <a:off x="2592925" y="624110"/>
            <a:ext cx="8911687" cy="1280890"/>
          </a:xfrm>
        </p:spPr>
        <p:txBody>
          <a:bodyPr anchor="ctr">
            <a:normAutofit/>
          </a:bodyPr>
          <a:lstStyle>
            <a:lvl1pPr>
              <a:defRPr sz="2800" b="0">
                <a:solidFill>
                  <a:schemeClr val="tx1"/>
                </a:solidFill>
              </a:defRPr>
            </a:lvl1pPr>
          </a:lstStyle>
          <a:p>
            <a:r>
              <a:rPr lang="zh-CN" altLang="en-US" dirty="0" smtClean="0"/>
              <a:t>单击此处编辑母版标题样式</a:t>
            </a:r>
            <a:endParaRPr lang="en-US" dirty="0"/>
          </a:p>
        </p:txBody>
      </p:sp>
    </p:spTree>
    <p:extLst>
      <p:ext uri="{BB962C8B-B14F-4D97-AF65-F5344CB8AC3E}">
        <p14:creationId xmlns:p14="http://schemas.microsoft.com/office/powerpoint/2010/main" val="3014992990"/>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3_标题和内容">
    <p:spTree>
      <p:nvGrpSpPr>
        <p:cNvPr id="1" name=""/>
        <p:cNvGrpSpPr/>
        <p:nvPr/>
      </p:nvGrpSpPr>
      <p:grpSpPr>
        <a:xfrm>
          <a:off x="0" y="0"/>
          <a:ext cx="0" cy="0"/>
          <a:chOff x="0" y="0"/>
          <a:chExt cx="0" cy="0"/>
        </a:xfrm>
      </p:grpSpPr>
      <p:sp>
        <p:nvSpPr>
          <p:cNvPr id="3" name="Content Placeholder 2"/>
          <p:cNvSpPr>
            <a:spLocks noGrp="1"/>
          </p:cNvSpPr>
          <p:nvPr>
            <p:ph idx="1"/>
          </p:nvPr>
        </p:nvSpPr>
        <p:spPr>
          <a:xfrm>
            <a:off x="2589212" y="2133600"/>
            <a:ext cx="8915400" cy="3777622"/>
          </a:xfrm>
        </p:spPr>
        <p:txBody>
          <a:bodyPr/>
          <a:lstStyle/>
          <a:p>
            <a:pPr lvl="0"/>
            <a:r>
              <a:rPr lang="zh-CN" altLang="en-US" dirty="0" smtClean="0"/>
              <a:t>编辑母版文本样式</a:t>
            </a:r>
          </a:p>
          <a:p>
            <a:pPr lvl="1"/>
            <a:r>
              <a:rPr lang="zh-CN" altLang="en-US" dirty="0" smtClean="0"/>
              <a:t>第二级</a:t>
            </a:r>
          </a:p>
          <a:p>
            <a:pPr lvl="2"/>
            <a:r>
              <a:rPr lang="zh-CN" altLang="en-US" dirty="0" smtClean="0"/>
              <a:t>第三级</a:t>
            </a:r>
          </a:p>
          <a:p>
            <a:pPr lvl="3"/>
            <a:r>
              <a:rPr lang="zh-CN" altLang="en-US" dirty="0" smtClean="0"/>
              <a:t>第四级</a:t>
            </a:r>
          </a:p>
          <a:p>
            <a:pPr lvl="4"/>
            <a:r>
              <a:rPr lang="zh-CN" altLang="en-US" dirty="0" smtClean="0"/>
              <a:t>第五级</a:t>
            </a:r>
            <a:endParaRPr lang="en-US" dirty="0"/>
          </a:p>
        </p:txBody>
      </p:sp>
      <p:sp>
        <p:nvSpPr>
          <p:cNvPr id="4" name="Date Placeholder 3"/>
          <p:cNvSpPr>
            <a:spLocks noGrp="1"/>
          </p:cNvSpPr>
          <p:nvPr>
            <p:ph type="dt" sz="half" idx="10"/>
          </p:nvPr>
        </p:nvSpPr>
        <p:spPr/>
        <p:txBody>
          <a:bodyPr/>
          <a:lstStyle/>
          <a:p>
            <a:fld id="{BCEB62B0-2C01-440F-958D-8CD804C6A690}" type="datetime1">
              <a:rPr lang="en-US" altLang="zh-CN" smtClean="0"/>
              <a:t>12/2/2016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0" y="28048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0" name="对角圆角矩形 19"/>
          <p:cNvSpPr/>
          <p:nvPr userDrawn="1"/>
        </p:nvSpPr>
        <p:spPr>
          <a:xfrm>
            <a:off x="7663542" y="109637"/>
            <a:ext cx="1538447" cy="413951"/>
          </a:xfrm>
          <a:prstGeom prst="round2DiagRect">
            <a:avLst/>
          </a:prstGeom>
          <a:solidFill>
            <a:srgbClr val="07B4D7"/>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zh-CN" altLang="en-US"/>
          </a:p>
        </p:txBody>
      </p:sp>
      <p:sp>
        <p:nvSpPr>
          <p:cNvPr id="21" name="对角圆角矩形 20"/>
          <p:cNvSpPr/>
          <p:nvPr userDrawn="1"/>
        </p:nvSpPr>
        <p:spPr>
          <a:xfrm>
            <a:off x="5946493" y="106536"/>
            <a:ext cx="1538447" cy="413951"/>
          </a:xfrm>
          <a:prstGeom prst="round2DiagRect">
            <a:avLst/>
          </a:prstGeom>
          <a:solidFill>
            <a:srgbClr val="67B355"/>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zh-CN" altLang="en-US"/>
          </a:p>
        </p:txBody>
      </p:sp>
      <p:sp>
        <p:nvSpPr>
          <p:cNvPr id="22" name="对角圆角矩形 21"/>
          <p:cNvSpPr/>
          <p:nvPr userDrawn="1"/>
        </p:nvSpPr>
        <p:spPr>
          <a:xfrm>
            <a:off x="4274319" y="110343"/>
            <a:ext cx="1538447" cy="413951"/>
          </a:xfrm>
          <a:prstGeom prst="round2DiagRect">
            <a:avLst/>
          </a:prstGeom>
          <a:solidFill>
            <a:srgbClr val="F7E00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对角圆角矩形 22"/>
          <p:cNvSpPr/>
          <p:nvPr userDrawn="1"/>
        </p:nvSpPr>
        <p:spPr>
          <a:xfrm>
            <a:off x="2589212" y="113214"/>
            <a:ext cx="1538447" cy="413951"/>
          </a:xfrm>
          <a:prstGeom prst="round2DiagRect">
            <a:avLst/>
          </a:prstGeom>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zh-CN" altLang="en-US"/>
          </a:p>
        </p:txBody>
      </p:sp>
      <p:cxnSp>
        <p:nvCxnSpPr>
          <p:cNvPr id="24" name="直接连接符 23"/>
          <p:cNvCxnSpPr/>
          <p:nvPr userDrawn="1"/>
        </p:nvCxnSpPr>
        <p:spPr>
          <a:xfrm>
            <a:off x="1567543" y="522514"/>
            <a:ext cx="9579429" cy="0"/>
          </a:xfrm>
          <a:prstGeom prst="line">
            <a:avLst/>
          </a:prstGeom>
          <a:ln w="28575" cap="flat" cmpd="sng" algn="ctr">
            <a:solidFill>
              <a:schemeClr val="accent2"/>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25" name="文本框 24"/>
          <p:cNvSpPr txBox="1"/>
          <p:nvPr userDrawn="1"/>
        </p:nvSpPr>
        <p:spPr>
          <a:xfrm>
            <a:off x="2711887" y="135764"/>
            <a:ext cx="1210588" cy="400110"/>
          </a:xfrm>
          <a:prstGeom prst="rect">
            <a:avLst/>
          </a:prstGeom>
        </p:spPr>
        <p:txBody>
          <a:bodyPr wrap="none" rtlCol="0">
            <a:spAutoFit/>
          </a:bodyPr>
          <a:lstStyle/>
          <a:p>
            <a:r>
              <a:rPr lang="zh-CN" altLang="en-US" sz="2000" dirty="0">
                <a:solidFill>
                  <a:schemeClr val="tx1">
                    <a:lumMod val="85000"/>
                    <a:lumOff val="15000"/>
                  </a:schemeClr>
                </a:solidFill>
                <a:latin typeface="微软雅黑" panose="020B0503020204020204" pitchFamily="34" charset="-122"/>
                <a:ea typeface="微软雅黑" panose="020B0503020204020204" pitchFamily="34" charset="-122"/>
              </a:rPr>
              <a:t>教学目标</a:t>
            </a:r>
          </a:p>
        </p:txBody>
      </p:sp>
      <p:cxnSp>
        <p:nvCxnSpPr>
          <p:cNvPr id="26" name="直接连接符 25"/>
          <p:cNvCxnSpPr/>
          <p:nvPr userDrawn="1"/>
        </p:nvCxnSpPr>
        <p:spPr>
          <a:xfrm>
            <a:off x="4206240" y="130632"/>
            <a:ext cx="0" cy="304797"/>
          </a:xfrm>
          <a:prstGeom prst="line">
            <a:avLst/>
          </a:prstGeom>
        </p:spPr>
        <p:style>
          <a:lnRef idx="3">
            <a:schemeClr val="accent6"/>
          </a:lnRef>
          <a:fillRef idx="0">
            <a:schemeClr val="accent6"/>
          </a:fillRef>
          <a:effectRef idx="2">
            <a:schemeClr val="accent6"/>
          </a:effectRef>
          <a:fontRef idx="minor">
            <a:schemeClr val="tx1"/>
          </a:fontRef>
        </p:style>
      </p:cxnSp>
      <p:sp>
        <p:nvSpPr>
          <p:cNvPr id="27" name="文本框 26"/>
          <p:cNvSpPr txBox="1"/>
          <p:nvPr userDrawn="1"/>
        </p:nvSpPr>
        <p:spPr>
          <a:xfrm>
            <a:off x="4597301" y="144473"/>
            <a:ext cx="954107" cy="400110"/>
          </a:xfrm>
          <a:prstGeom prst="rect">
            <a:avLst/>
          </a:prstGeom>
        </p:spPr>
        <p:txBody>
          <a:bodyPr wrap="none" rtlCol="0">
            <a:spAutoFit/>
          </a:bodyPr>
          <a:lstStyle/>
          <a:p>
            <a:r>
              <a:rPr lang="zh-CN" altLang="en-US" sz="2000" dirty="0">
                <a:solidFill>
                  <a:schemeClr val="tx1">
                    <a:lumMod val="85000"/>
                    <a:lumOff val="15000"/>
                  </a:schemeClr>
                </a:solidFill>
                <a:latin typeface="微软雅黑" panose="020B0503020204020204" pitchFamily="34" charset="-122"/>
                <a:ea typeface="微软雅黑" panose="020B0503020204020204" pitchFamily="34" charset="-122"/>
              </a:rPr>
              <a:t>关键词</a:t>
            </a:r>
          </a:p>
        </p:txBody>
      </p:sp>
      <p:sp>
        <p:nvSpPr>
          <p:cNvPr id="28" name="文本框 27"/>
          <p:cNvSpPr txBox="1"/>
          <p:nvPr userDrawn="1"/>
        </p:nvSpPr>
        <p:spPr>
          <a:xfrm>
            <a:off x="6087397" y="149071"/>
            <a:ext cx="1210588" cy="400110"/>
          </a:xfrm>
          <a:prstGeom prst="rect">
            <a:avLst/>
          </a:prstGeom>
        </p:spPr>
        <p:txBody>
          <a:bodyPr wrap="none" rtlCol="0">
            <a:spAutoFit/>
          </a:bodyPr>
          <a:lstStyle/>
          <a:p>
            <a:r>
              <a:rPr lang="zh-CN" altLang="en-US" sz="2000" dirty="0">
                <a:solidFill>
                  <a:schemeClr val="tx1">
                    <a:lumMod val="85000"/>
                    <a:lumOff val="15000"/>
                  </a:schemeClr>
                </a:solidFill>
                <a:latin typeface="微软雅黑" panose="020B0503020204020204" pitchFamily="34" charset="-122"/>
                <a:ea typeface="微软雅黑" panose="020B0503020204020204" pitchFamily="34" charset="-122"/>
              </a:rPr>
              <a:t>内容要点</a:t>
            </a:r>
          </a:p>
        </p:txBody>
      </p:sp>
      <p:sp>
        <p:nvSpPr>
          <p:cNvPr id="29" name="文本框 28"/>
          <p:cNvSpPr txBox="1"/>
          <p:nvPr userDrawn="1"/>
        </p:nvSpPr>
        <p:spPr>
          <a:xfrm>
            <a:off x="7784629" y="100928"/>
            <a:ext cx="1415772" cy="461665"/>
          </a:xfrm>
          <a:prstGeom prst="rect">
            <a:avLst/>
          </a:prstGeom>
        </p:spPr>
        <p:txBody>
          <a:bodyPr wrap="none" rtlCol="0">
            <a:spAutoFit/>
          </a:bodyPr>
          <a:lstStyle/>
          <a:p>
            <a:r>
              <a:rPr lang="zh-CN" altLang="en-US" sz="2400" b="1" dirty="0">
                <a:solidFill>
                  <a:schemeClr val="bg1"/>
                </a:solidFill>
                <a:latin typeface="微软雅黑" panose="020B0503020204020204" pitchFamily="34" charset="-122"/>
                <a:ea typeface="微软雅黑" panose="020B0503020204020204" pitchFamily="34" charset="-122"/>
              </a:rPr>
              <a:t>课后练习</a:t>
            </a:r>
          </a:p>
        </p:txBody>
      </p:sp>
      <p:cxnSp>
        <p:nvCxnSpPr>
          <p:cNvPr id="30" name="直接连接符 29"/>
          <p:cNvCxnSpPr/>
          <p:nvPr userDrawn="1"/>
        </p:nvCxnSpPr>
        <p:spPr>
          <a:xfrm>
            <a:off x="5873729" y="144473"/>
            <a:ext cx="0" cy="304797"/>
          </a:xfrm>
          <a:prstGeom prst="line">
            <a:avLst/>
          </a:prstGeom>
        </p:spPr>
        <p:style>
          <a:lnRef idx="3">
            <a:schemeClr val="accent6"/>
          </a:lnRef>
          <a:fillRef idx="0">
            <a:schemeClr val="accent6"/>
          </a:fillRef>
          <a:effectRef idx="2">
            <a:schemeClr val="accent6"/>
          </a:effectRef>
          <a:fontRef idx="minor">
            <a:schemeClr val="tx1"/>
          </a:fontRef>
        </p:style>
      </p:cxnSp>
      <p:cxnSp>
        <p:nvCxnSpPr>
          <p:cNvPr id="31" name="直接连接符 30"/>
          <p:cNvCxnSpPr/>
          <p:nvPr userDrawn="1"/>
        </p:nvCxnSpPr>
        <p:spPr>
          <a:xfrm>
            <a:off x="7572103" y="144472"/>
            <a:ext cx="0" cy="304797"/>
          </a:xfrm>
          <a:prstGeom prst="line">
            <a:avLst/>
          </a:prstGeom>
        </p:spPr>
        <p:style>
          <a:lnRef idx="3">
            <a:schemeClr val="accent6"/>
          </a:lnRef>
          <a:fillRef idx="0">
            <a:schemeClr val="accent6"/>
          </a:fillRef>
          <a:effectRef idx="2">
            <a:schemeClr val="accent6"/>
          </a:effectRef>
          <a:fontRef idx="minor">
            <a:schemeClr val="tx1"/>
          </a:fontRef>
        </p:style>
      </p:cxnSp>
      <p:sp>
        <p:nvSpPr>
          <p:cNvPr id="32" name="等腰三角形 31"/>
          <p:cNvSpPr/>
          <p:nvPr userDrawn="1"/>
        </p:nvSpPr>
        <p:spPr>
          <a:xfrm flipV="1">
            <a:off x="8307538" y="506411"/>
            <a:ext cx="363600" cy="188223"/>
          </a:xfrm>
          <a:prstGeom prst="triangle">
            <a:avLst/>
          </a:prstGeom>
          <a:solidFill>
            <a:srgbClr val="00B0F0"/>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zh-CN" altLang="en-US"/>
          </a:p>
        </p:txBody>
      </p:sp>
      <p:sp>
        <p:nvSpPr>
          <p:cNvPr id="34" name="Title 1"/>
          <p:cNvSpPr>
            <a:spLocks noGrp="1"/>
          </p:cNvSpPr>
          <p:nvPr>
            <p:ph type="title"/>
          </p:nvPr>
        </p:nvSpPr>
        <p:spPr>
          <a:xfrm>
            <a:off x="2592925" y="624110"/>
            <a:ext cx="8911687" cy="1280890"/>
          </a:xfrm>
        </p:spPr>
        <p:txBody>
          <a:bodyPr anchor="ctr">
            <a:normAutofit/>
          </a:bodyPr>
          <a:lstStyle>
            <a:lvl1pPr>
              <a:defRPr sz="2800" b="0">
                <a:solidFill>
                  <a:schemeClr val="tx1"/>
                </a:solidFill>
              </a:defRPr>
            </a:lvl1pPr>
          </a:lstStyle>
          <a:p>
            <a:r>
              <a:rPr lang="zh-CN" altLang="en-US" dirty="0" smtClean="0"/>
              <a:t>单击此处编辑母版标题样式</a:t>
            </a:r>
            <a:endParaRPr lang="en-US" dirty="0"/>
          </a:p>
        </p:txBody>
      </p:sp>
    </p:spTree>
    <p:extLst>
      <p:ext uri="{BB962C8B-B14F-4D97-AF65-F5344CB8AC3E}">
        <p14:creationId xmlns:p14="http://schemas.microsoft.com/office/powerpoint/2010/main" val="3493248745"/>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Date Placeholder 4"/>
          <p:cNvSpPr>
            <a:spLocks noGrp="1"/>
          </p:cNvSpPr>
          <p:nvPr>
            <p:ph type="dt" sz="half" idx="10"/>
          </p:nvPr>
        </p:nvSpPr>
        <p:spPr/>
        <p:txBody>
          <a:bodyPr/>
          <a:lstStyle/>
          <a:p>
            <a:fld id="{80A836B0-334D-4A22-83B4-F331F93EF424}" type="datetime1">
              <a:rPr lang="en-US" altLang="zh-CN" smtClean="0"/>
              <a:t>12/2/2016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a:t>
            </a:fld>
            <a:endParaRPr lang="en-US" dirty="0"/>
          </a:p>
        </p:txBody>
      </p:sp>
    </p:spTree>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10" name="Title 13"/>
          <p:cNvSpPr>
            <a:spLocks noGrp="1"/>
          </p:cNvSpPr>
          <p:nvPr>
            <p:ph type="title"/>
          </p:nvPr>
        </p:nvSpPr>
        <p:spPr/>
        <p:txBody>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编辑母版文本样式</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编辑母版文本样式</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7" name="Date Placeholder 6"/>
          <p:cNvSpPr>
            <a:spLocks noGrp="1"/>
          </p:cNvSpPr>
          <p:nvPr>
            <p:ph type="dt" sz="half" idx="10"/>
          </p:nvPr>
        </p:nvSpPr>
        <p:spPr/>
        <p:txBody>
          <a:bodyPr/>
          <a:lstStyle/>
          <a:p>
            <a:fld id="{C1FD2FA1-4D71-4CF8-9240-77F039494A95}" type="datetime1">
              <a:rPr lang="en-US" altLang="zh-CN" smtClean="0"/>
              <a:t>12/2/2016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a:t>
            </a:fld>
            <a:endParaRPr lang="en-US" dirty="0"/>
          </a:p>
        </p:txBody>
      </p:sp>
    </p:spTree>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Date Placeholder 2"/>
          <p:cNvSpPr>
            <a:spLocks noGrp="1"/>
          </p:cNvSpPr>
          <p:nvPr>
            <p:ph type="dt" sz="half" idx="10"/>
          </p:nvPr>
        </p:nvSpPr>
        <p:spPr/>
        <p:txBody>
          <a:bodyPr/>
          <a:lstStyle/>
          <a:p>
            <a:fld id="{4655B6AF-BE2B-4C92-B098-AD79C0D0D4D3}" type="datetime1">
              <a:rPr lang="en-US" altLang="zh-CN" smtClean="0"/>
              <a:t>12/2/2016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4A37CC5-F770-4DAA-8ACB-0CDA9DE4D1CE}" type="datetime1">
              <a:rPr lang="en-US" altLang="zh-CN" smtClean="0"/>
              <a:t>12/2/2016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zh-CN" altLang="en-US" smtClean="0"/>
              <a:t>单击此处编辑母版标题样式</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编辑母版文本样式</a:t>
            </a:r>
          </a:p>
        </p:txBody>
      </p:sp>
      <p:sp>
        <p:nvSpPr>
          <p:cNvPr id="5" name="Date Placeholder 4"/>
          <p:cNvSpPr>
            <a:spLocks noGrp="1"/>
          </p:cNvSpPr>
          <p:nvPr>
            <p:ph type="dt" sz="half" idx="10"/>
          </p:nvPr>
        </p:nvSpPr>
        <p:spPr/>
        <p:txBody>
          <a:bodyPr/>
          <a:lstStyle/>
          <a:p>
            <a:fld id="{3F8EE626-4487-4800-98B9-7CA87D50890F}" type="datetime1">
              <a:rPr lang="en-US" altLang="zh-CN" smtClean="0"/>
              <a:t>12/2/2016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zh-CN" altLang="en-US" smtClean="0"/>
              <a:t>单击此处编辑母版标题样式</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zh-CN" altLang="en-US" smtClean="0"/>
              <a:t>单击图标添加图片</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编辑母版文本样式</a:t>
            </a:r>
          </a:p>
        </p:txBody>
      </p:sp>
      <p:sp>
        <p:nvSpPr>
          <p:cNvPr id="5" name="Date Placeholder 4"/>
          <p:cNvSpPr>
            <a:spLocks noGrp="1"/>
          </p:cNvSpPr>
          <p:nvPr>
            <p:ph type="dt" sz="half" idx="10"/>
          </p:nvPr>
        </p:nvSpPr>
        <p:spPr/>
        <p:txBody>
          <a:bodyPr/>
          <a:lstStyle/>
          <a:p>
            <a:fld id="{A83A1EE7-C6E6-47A9-9723-A212D4E0B303}" type="datetime1">
              <a:rPr lang="en-US" altLang="zh-CN" smtClean="0"/>
              <a:t>12/2/2016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标题和描述">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zh-CN" altLang="en-US" smtClean="0"/>
              <a:t>单击此处编辑母版标题样式</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编辑母版文本样式</a:t>
            </a:r>
          </a:p>
        </p:txBody>
      </p:sp>
      <p:sp>
        <p:nvSpPr>
          <p:cNvPr id="4" name="Date Placeholder 3"/>
          <p:cNvSpPr>
            <a:spLocks noGrp="1"/>
          </p:cNvSpPr>
          <p:nvPr>
            <p:ph type="dt" sz="half" idx="10"/>
          </p:nvPr>
        </p:nvSpPr>
        <p:spPr/>
        <p:txBody>
          <a:bodyPr/>
          <a:lstStyle/>
          <a:p>
            <a:fld id="{9FA0FE73-D1A2-4D1D-96D5-314AAB14F08D}" type="datetime1">
              <a:rPr lang="en-US" altLang="zh-CN" smtClean="0"/>
              <a:t>12/2/2016</a:t>
            </a:fld>
            <a:endParaRPr lang="en-US" dirty="0"/>
          </a:p>
        </p:txBody>
      </p:sp>
      <p:sp>
        <p:nvSpPr>
          <p:cNvPr id="5" name="Footer Placeholder 4"/>
          <p:cNvSpPr>
            <a:spLocks noGrp="1"/>
          </p:cNvSpPr>
          <p:nvPr>
            <p:ph type="ftr" sz="quarter" idx="11"/>
          </p:nvPr>
        </p:nvSpPr>
        <p:spPr/>
        <p:txBody>
          <a:bodyPr/>
          <a:lstStyle/>
          <a:p>
            <a:endParaRPr lang="en-US" dirty="0"/>
          </a:p>
        </p:txBody>
      </p:sp>
    </p:spTree>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带描述的引言">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zh-CN" altLang="en-US" smtClean="0"/>
              <a:t>单击此处编辑母版标题样式</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zh-CN" altLang="en-US" smtClean="0"/>
              <a:t>编辑母版文本样式</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编辑母版文本样式</a:t>
            </a:r>
          </a:p>
        </p:txBody>
      </p:sp>
      <p:sp>
        <p:nvSpPr>
          <p:cNvPr id="4" name="Date Placeholder 3"/>
          <p:cNvSpPr>
            <a:spLocks noGrp="1"/>
          </p:cNvSpPr>
          <p:nvPr>
            <p:ph type="dt" sz="half" idx="10"/>
          </p:nvPr>
        </p:nvSpPr>
        <p:spPr/>
        <p:txBody>
          <a:bodyPr/>
          <a:lstStyle/>
          <a:p>
            <a:fld id="{431CA5E5-691F-41F0-AFB9-86A00A1F40E3}" type="datetime1">
              <a:rPr lang="en-US" altLang="zh-CN" smtClean="0"/>
              <a:t>12/2/2016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r>
              <a:rPr lang="en-US" sz="8000" baseline="0" dirty="0">
                <a:ln w="3175" cmpd="sng">
                  <a:noFill/>
                </a:ln>
                <a:solidFill>
                  <a:schemeClr val="accent1"/>
                </a:solidFill>
                <a:effectLst/>
                <a:latin typeface="Arial"/>
              </a:rPr>
              <a:t>”</a:t>
            </a:r>
          </a:p>
        </p:txBody>
      </p:sp>
    </p:spTree>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名片">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zh-CN" altLang="en-US" smtClean="0"/>
              <a:t>单击此处编辑母版标题样式</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zh-CN" altLang="en-US" smtClean="0"/>
              <a:t>编辑母版文本样式</a:t>
            </a:r>
          </a:p>
        </p:txBody>
      </p:sp>
      <p:sp>
        <p:nvSpPr>
          <p:cNvPr id="5" name="Date Placeholder 4"/>
          <p:cNvSpPr>
            <a:spLocks noGrp="1"/>
          </p:cNvSpPr>
          <p:nvPr>
            <p:ph type="dt" sz="half" idx="10"/>
          </p:nvPr>
        </p:nvSpPr>
        <p:spPr/>
        <p:txBody>
          <a:bodyPr/>
          <a:lstStyle/>
          <a:p>
            <a:fld id="{EA10C4F8-66A4-4DAA-9170-3B782BAE0C30}" type="datetime1">
              <a:rPr lang="en-US" altLang="zh-CN" smtClean="0"/>
              <a:t>12/2/2016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引言名片">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zh-CN" altLang="en-US" smtClean="0"/>
              <a:t>单击此处编辑母版标题样式</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zh-CN" altLang="en-US" smtClean="0"/>
              <a:t>编辑母版文本样式</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zh-CN" altLang="en-US" smtClean="0"/>
              <a:t>编辑母版文本样式</a:t>
            </a:r>
          </a:p>
        </p:txBody>
      </p:sp>
      <p:sp>
        <p:nvSpPr>
          <p:cNvPr id="5" name="Date Placeholder 4"/>
          <p:cNvSpPr>
            <a:spLocks noGrp="1"/>
          </p:cNvSpPr>
          <p:nvPr>
            <p:ph type="dt" sz="half" idx="10"/>
          </p:nvPr>
        </p:nvSpPr>
        <p:spPr/>
        <p:txBody>
          <a:bodyPr/>
          <a:lstStyle/>
          <a:p>
            <a:fld id="{52078FB3-CA2C-42F6-B666-75AA2701B2D4}" type="datetime1">
              <a:rPr lang="en-US" altLang="zh-CN" smtClean="0"/>
              <a:t>12/2/2016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真或假">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zh-CN" altLang="en-US" smtClean="0"/>
              <a:t>单击此处编辑母版标题样式</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zh-CN" altLang="en-US" smtClean="0"/>
              <a:t>编辑母版文本样式</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zh-CN" altLang="en-US" smtClean="0"/>
              <a:t>编辑母版文本样式</a:t>
            </a:r>
          </a:p>
        </p:txBody>
      </p:sp>
      <p:sp>
        <p:nvSpPr>
          <p:cNvPr id="5" name="Date Placeholder 4"/>
          <p:cNvSpPr>
            <a:spLocks noGrp="1"/>
          </p:cNvSpPr>
          <p:nvPr>
            <p:ph type="dt" sz="half" idx="10"/>
          </p:nvPr>
        </p:nvSpPr>
        <p:spPr/>
        <p:txBody>
          <a:bodyPr/>
          <a:lstStyle/>
          <a:p>
            <a:fld id="{0E1764BB-9F53-4D89-8B85-B5FD5F176825}" type="datetime1">
              <a:rPr lang="en-US" altLang="zh-CN" smtClean="0"/>
              <a:t>12/2/2016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p:txBody>
          <a:bodyPr vert="eaVert" anchor="t"/>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BBA5DE5B-7867-4AEC-8EF9-35574C8CC465}" type="datetime1">
              <a:rPr lang="en-US" altLang="zh-CN" smtClean="0"/>
              <a:t>12/2/2016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竖排标题与文本">
    <p:spTree>
      <p:nvGrpSpPr>
        <p:cNvPr id="1" name=""/>
        <p:cNvGrpSpPr/>
        <p:nvPr/>
      </p:nvGrpSpPr>
      <p:grpSpPr>
        <a:xfrm>
          <a:off x="0" y="0"/>
          <a:ext cx="0" cy="0"/>
          <a:chOff x="0" y="0"/>
          <a:chExt cx="0" cy="0"/>
        </a:xfrm>
      </p:grpSpPr>
      <p:pic>
        <p:nvPicPr>
          <p:cNvPr id="9" name="图片 8"/>
          <p:cNvPicPr>
            <a:picLocks noChangeAspect="1"/>
          </p:cNvPicPr>
          <p:nvPr userDrawn="1"/>
        </p:nvPicPr>
        <p:blipFill>
          <a:blip r:embed="rId2"/>
          <a:stretch>
            <a:fillRect/>
          </a:stretch>
        </p:blipFill>
        <p:spPr>
          <a:xfrm rot="10800000">
            <a:off x="-11576" y="-11576"/>
            <a:ext cx="3611301" cy="6883227"/>
          </a:xfrm>
          <a:prstGeom prst="rect">
            <a:avLst/>
          </a:prstGeom>
        </p:spPr>
      </p:pic>
    </p:spTree>
  </p:cSld>
  <p:clrMapOvr>
    <a:masterClrMapping/>
  </p:clrMapOvr>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标题幻灯片">
    <p:bg>
      <p:bgPr>
        <a:gradFill>
          <a:gsLst>
            <a:gs pos="0">
              <a:schemeClr val="bg2">
                <a:tint val="90000"/>
                <a:satMod val="92000"/>
                <a:lumMod val="120000"/>
              </a:schemeClr>
            </a:gs>
            <a:gs pos="100000">
              <a:schemeClr val="bg2">
                <a:shade val="98000"/>
                <a:satMod val="120000"/>
                <a:lumMod val="98000"/>
              </a:schemeClr>
            </a:gs>
          </a:gsLst>
          <a:path path="circle">
            <a:fillToRect l="50000" t="50000" r="100000" b="100000"/>
          </a:path>
        </a:gra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698875894"/>
      </p:ext>
    </p:extLst>
  </p:cSld>
  <p:clrMapOvr>
    <a:masterClrMapping/>
  </p:clrMapOvr>
  <p:timing>
    <p:tnLst>
      <p:par>
        <p:cT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F0311E32-80AF-48E6-9989-D319C3ABC867}" type="datetime1">
              <a:rPr lang="en-US" altLang="zh-CN" smtClean="0"/>
              <a:t>12/2/2016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934C6D1-0A8A-4AEB-BC41-DC15C5D97892}" type="slidenum">
              <a:rPr lang="zh-CN" altLang="en-US" smtClean="0"/>
              <a:pPr/>
              <a:t>‹#›</a:t>
            </a:fld>
            <a:endParaRPr lang="zh-CN" altLang="en-US"/>
          </a:p>
        </p:txBody>
      </p:sp>
    </p:spTree>
    <p:extLst>
      <p:ext uri="{BB962C8B-B14F-4D97-AF65-F5344CB8AC3E}">
        <p14:creationId xmlns:p14="http://schemas.microsoft.com/office/powerpoint/2010/main" val="89432803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编辑母版文本样式</a:t>
            </a:r>
          </a:p>
        </p:txBody>
      </p:sp>
      <p:sp>
        <p:nvSpPr>
          <p:cNvPr id="4" name="日期占位符 3"/>
          <p:cNvSpPr>
            <a:spLocks noGrp="1"/>
          </p:cNvSpPr>
          <p:nvPr>
            <p:ph type="dt" sz="half" idx="10"/>
          </p:nvPr>
        </p:nvSpPr>
        <p:spPr/>
        <p:txBody>
          <a:bodyPr/>
          <a:lstStyle/>
          <a:p>
            <a:fld id="{9EC87515-5B98-4D2E-9DA4-42DDD79BA0DD}" type="datetime1">
              <a:rPr lang="en-US" altLang="zh-CN" smtClean="0"/>
              <a:t>12/2/2016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934C6D1-0A8A-4AEB-BC41-DC15C5D97892}" type="slidenum">
              <a:rPr lang="zh-CN" altLang="en-US" smtClean="0"/>
              <a:pPr/>
              <a:t>‹#›</a:t>
            </a:fld>
            <a:endParaRPr lang="zh-CN" altLang="en-US"/>
          </a:p>
        </p:txBody>
      </p:sp>
    </p:spTree>
    <p:extLst>
      <p:ext uri="{BB962C8B-B14F-4D97-AF65-F5344CB8AC3E}">
        <p14:creationId xmlns:p14="http://schemas.microsoft.com/office/powerpoint/2010/main" val="227158508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EA82E76F-F972-492A-B6AE-C94446D09E56}" type="datetime1">
              <a:rPr lang="en-US" altLang="zh-CN" smtClean="0"/>
              <a:t>12/2/2016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1934C6D1-0A8A-4AEB-BC41-DC15C5D97892}" type="slidenum">
              <a:rPr lang="zh-CN" altLang="en-US" smtClean="0"/>
              <a:pPr/>
              <a:t>‹#›</a:t>
            </a:fld>
            <a:endParaRPr lang="zh-CN" altLang="en-US"/>
          </a:p>
        </p:txBody>
      </p:sp>
    </p:spTree>
    <p:extLst>
      <p:ext uri="{BB962C8B-B14F-4D97-AF65-F5344CB8AC3E}">
        <p14:creationId xmlns:p14="http://schemas.microsoft.com/office/powerpoint/2010/main" val="334221219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25FF02C2-667D-4109-B250-BDCAD02328DC}" type="datetime1">
              <a:rPr lang="en-US" altLang="zh-CN" smtClean="0"/>
              <a:t>12/2/2016</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1934C6D1-0A8A-4AEB-BC41-DC15C5D97892}" type="slidenum">
              <a:rPr lang="zh-CN" altLang="en-US" smtClean="0"/>
              <a:pPr/>
              <a:t>‹#›</a:t>
            </a:fld>
            <a:endParaRPr lang="zh-CN" altLang="en-US"/>
          </a:p>
        </p:txBody>
      </p:sp>
    </p:spTree>
    <p:extLst>
      <p:ext uri="{BB962C8B-B14F-4D97-AF65-F5344CB8AC3E}">
        <p14:creationId xmlns:p14="http://schemas.microsoft.com/office/powerpoint/2010/main" val="60176865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947B3B4F-FB68-44F8-B5E2-64D87291424B}" type="datetime1">
              <a:rPr lang="en-US" altLang="zh-CN" smtClean="0"/>
              <a:t>12/2/2016</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1934C6D1-0A8A-4AEB-BC41-DC15C5D97892}" type="slidenum">
              <a:rPr lang="zh-CN" altLang="en-US" smtClean="0"/>
              <a:pPr/>
              <a:t>‹#›</a:t>
            </a:fld>
            <a:endParaRPr lang="zh-CN" altLang="en-US"/>
          </a:p>
        </p:txBody>
      </p:sp>
    </p:spTree>
    <p:extLst>
      <p:ext uri="{BB962C8B-B14F-4D97-AF65-F5344CB8AC3E}">
        <p14:creationId xmlns:p14="http://schemas.microsoft.com/office/powerpoint/2010/main" val="386034425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2D1FB590-A625-4177-9E3A-3B6086DFEE6F}" type="datetime1">
              <a:rPr lang="en-US" altLang="zh-CN" smtClean="0"/>
              <a:t>12/2/2016</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1934C6D1-0A8A-4AEB-BC41-DC15C5D97892}" type="slidenum">
              <a:rPr lang="zh-CN" altLang="en-US" smtClean="0"/>
              <a:pPr/>
              <a:t>‹#›</a:t>
            </a:fld>
            <a:endParaRPr lang="zh-CN" altLang="en-US"/>
          </a:p>
        </p:txBody>
      </p:sp>
    </p:spTree>
    <p:extLst>
      <p:ext uri="{BB962C8B-B14F-4D97-AF65-F5344CB8AC3E}">
        <p14:creationId xmlns:p14="http://schemas.microsoft.com/office/powerpoint/2010/main" val="154741218"/>
      </p:ext>
    </p:extLst>
  </p:cSld>
  <p:clrMapOvr>
    <a:masterClrMapping/>
  </p:clrMapOvr>
  <p:timing>
    <p:tnLst>
      <p:par>
        <p:cTn id="1" dur="indefinite" restart="never" nodeType="tmRoot"/>
      </p:par>
    </p:tn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编辑母版文本样式</a:t>
            </a:r>
          </a:p>
        </p:txBody>
      </p:sp>
      <p:sp>
        <p:nvSpPr>
          <p:cNvPr id="5" name="日期占位符 4"/>
          <p:cNvSpPr>
            <a:spLocks noGrp="1"/>
          </p:cNvSpPr>
          <p:nvPr>
            <p:ph type="dt" sz="half" idx="10"/>
          </p:nvPr>
        </p:nvSpPr>
        <p:spPr/>
        <p:txBody>
          <a:bodyPr/>
          <a:lstStyle/>
          <a:p>
            <a:fld id="{2C61B6CE-9679-41DD-86D7-9F30E31CDC37}" type="datetime1">
              <a:rPr lang="en-US" altLang="zh-CN" smtClean="0"/>
              <a:t>12/2/2016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1934C6D1-0A8A-4AEB-BC41-DC15C5D97892}" type="slidenum">
              <a:rPr lang="zh-CN" altLang="en-US" smtClean="0"/>
              <a:pPr/>
              <a:t>‹#›</a:t>
            </a:fld>
            <a:endParaRPr lang="zh-CN" altLang="en-US"/>
          </a:p>
        </p:txBody>
      </p:sp>
    </p:spTree>
    <p:extLst>
      <p:ext uri="{BB962C8B-B14F-4D97-AF65-F5344CB8AC3E}">
        <p14:creationId xmlns:p14="http://schemas.microsoft.com/office/powerpoint/2010/main" val="401602398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编辑母版文本样式</a:t>
            </a:r>
          </a:p>
        </p:txBody>
      </p:sp>
      <p:sp>
        <p:nvSpPr>
          <p:cNvPr id="5" name="日期占位符 4"/>
          <p:cNvSpPr>
            <a:spLocks noGrp="1"/>
          </p:cNvSpPr>
          <p:nvPr>
            <p:ph type="dt" sz="half" idx="10"/>
          </p:nvPr>
        </p:nvSpPr>
        <p:spPr/>
        <p:txBody>
          <a:bodyPr/>
          <a:lstStyle/>
          <a:p>
            <a:fld id="{8EEC0DBA-023B-47F1-A7A5-9BC195A19D19}" type="datetime1">
              <a:rPr lang="en-US" altLang="zh-CN" smtClean="0"/>
              <a:t>12/2/2016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1934C6D1-0A8A-4AEB-BC41-DC15C5D97892}" type="slidenum">
              <a:rPr lang="zh-CN" altLang="en-US" smtClean="0"/>
              <a:pPr/>
              <a:t>‹#›</a:t>
            </a:fld>
            <a:endParaRPr lang="zh-CN" altLang="en-US"/>
          </a:p>
        </p:txBody>
      </p:sp>
    </p:spTree>
    <p:extLst>
      <p:ext uri="{BB962C8B-B14F-4D97-AF65-F5344CB8AC3E}">
        <p14:creationId xmlns:p14="http://schemas.microsoft.com/office/powerpoint/2010/main" val="43662402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0BEDE26D-8058-4DBD-B812-D687E7467173}" type="datetime1">
              <a:rPr lang="en-US" altLang="zh-CN" smtClean="0"/>
              <a:t>12/2/2016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934C6D1-0A8A-4AEB-BC41-DC15C5D97892}" type="slidenum">
              <a:rPr lang="zh-CN" altLang="en-US" smtClean="0"/>
              <a:pPr/>
              <a:t>‹#›</a:t>
            </a:fld>
            <a:endParaRPr lang="zh-CN" altLang="en-US"/>
          </a:p>
        </p:txBody>
      </p:sp>
    </p:spTree>
    <p:extLst>
      <p:ext uri="{BB962C8B-B14F-4D97-AF65-F5344CB8AC3E}">
        <p14:creationId xmlns:p14="http://schemas.microsoft.com/office/powerpoint/2010/main" val="21912180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A0A71498-89D7-48D6-B65E-748440662720}" type="datetime1">
              <a:rPr lang="en-US" altLang="zh-CN" smtClean="0"/>
              <a:t>12/2/2016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934C6D1-0A8A-4AEB-BC41-DC15C5D97892}" type="slidenum">
              <a:rPr lang="zh-CN" altLang="en-US" smtClean="0"/>
              <a:pPr/>
              <a:t>‹#›</a:t>
            </a:fld>
            <a:endParaRPr lang="zh-CN" altLang="en-US"/>
          </a:p>
        </p:txBody>
      </p:sp>
    </p:spTree>
    <p:extLst>
      <p:ext uri="{BB962C8B-B14F-4D97-AF65-F5344CB8AC3E}">
        <p14:creationId xmlns:p14="http://schemas.microsoft.com/office/powerpoint/2010/main" val="2689449737"/>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6.xml"/><Relationship Id="rId3" Type="http://schemas.openxmlformats.org/officeDocument/2006/relationships/slideLayout" Target="../slideLayouts/slideLayout21.xml"/><Relationship Id="rId7" Type="http://schemas.openxmlformats.org/officeDocument/2006/relationships/slideLayout" Target="../slideLayouts/slideLayout25.xml"/><Relationship Id="rId12" Type="http://schemas.openxmlformats.org/officeDocument/2006/relationships/theme" Target="../theme/theme2.xml"/><Relationship Id="rId2" Type="http://schemas.openxmlformats.org/officeDocument/2006/relationships/slideLayout" Target="../slideLayouts/slideLayout20.xml"/><Relationship Id="rId1" Type="http://schemas.openxmlformats.org/officeDocument/2006/relationships/slideLayout" Target="../slideLayouts/slideLayout19.xml"/><Relationship Id="rId6" Type="http://schemas.openxmlformats.org/officeDocument/2006/relationships/slideLayout" Target="../slideLayouts/slideLayout24.xml"/><Relationship Id="rId11" Type="http://schemas.openxmlformats.org/officeDocument/2006/relationships/slideLayout" Target="../slideLayouts/slideLayout29.xml"/><Relationship Id="rId5" Type="http://schemas.openxmlformats.org/officeDocument/2006/relationships/slideLayout" Target="../slideLayouts/slideLayout23.xml"/><Relationship Id="rId10" Type="http://schemas.openxmlformats.org/officeDocument/2006/relationships/slideLayout" Target="../slideLayouts/slideLayout28.xml"/><Relationship Id="rId4" Type="http://schemas.openxmlformats.org/officeDocument/2006/relationships/slideLayout" Target="../slideLayouts/slideLayout22.xml"/><Relationship Id="rId9"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32"/>
            <a:ext cx="2356674" cy="6853285"/>
            <a:chOff x="6627813" y="195454"/>
            <a:chExt cx="1952625" cy="5678297"/>
          </a:xfrm>
        </p:grpSpPr>
        <p:sp>
          <p:nvSpPr>
            <p:cNvPr id="11" name="Freeform 27"/>
            <p:cNvSpPr/>
            <p:nvPr/>
          </p:nvSpPr>
          <p:spPr bwMode="auto">
            <a:xfrm>
              <a:off x="6627813" y="195454"/>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E5B7A46F-FD3D-40C4-9F33-6C275E3A53C9}" type="datetime1">
              <a:rPr lang="en-US" altLang="zh-CN" smtClean="0"/>
              <a:t>12/2/2016</a:t>
            </a:fld>
            <a:endParaRPr lang="en-US" dirty="0"/>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77" r:id="rId3"/>
    <p:sldLayoutId id="2147483678" r:id="rId4"/>
    <p:sldLayoutId id="2147483679" r:id="rId5"/>
    <p:sldLayoutId id="2147483652" r:id="rId6"/>
    <p:sldLayoutId id="2147483653" r:id="rId7"/>
    <p:sldLayoutId id="2147483654" r:id="rId8"/>
    <p:sldLayoutId id="2147483655" r:id="rId9"/>
    <p:sldLayoutId id="2147483656" r:id="rId10"/>
    <p:sldLayoutId id="2147483657" r:id="rId11"/>
    <p:sldLayoutId id="2147483660" r:id="rId12"/>
    <p:sldLayoutId id="2147483661" r:id="rId13"/>
    <p:sldLayoutId id="2147483662" r:id="rId14"/>
    <p:sldLayoutId id="2147483663" r:id="rId15"/>
    <p:sldLayoutId id="2147483664" r:id="rId16"/>
    <p:sldLayoutId id="2147483658" r:id="rId17"/>
    <p:sldLayoutId id="2147483659" r:id="rId18"/>
  </p:sldLayoutIdLst>
  <p:timing>
    <p:tnLst>
      <p:par>
        <p:cTn id="1" dur="indefinite" restart="never" nodeType="tmRoot"/>
      </p:par>
    </p:tnLst>
  </p:timing>
  <p:hf sldNum="0" hdr="0" ftr="0" dt="0"/>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2AC7CC3-9E1A-4655-9508-6E02633AE15D}" type="datetime1">
              <a:rPr lang="en-US" altLang="zh-CN" smtClean="0"/>
              <a:t>12/2/2016</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934C6D1-0A8A-4AEB-BC41-DC15C5D97892}" type="slidenum">
              <a:rPr lang="zh-CN" altLang="en-US" smtClean="0"/>
              <a:pPr/>
              <a:t>‹#›</a:t>
            </a:fld>
            <a:endParaRPr lang="zh-CN" altLang="en-US"/>
          </a:p>
        </p:txBody>
      </p:sp>
    </p:spTree>
    <p:extLst>
      <p:ext uri="{BB962C8B-B14F-4D97-AF65-F5344CB8AC3E}">
        <p14:creationId xmlns:p14="http://schemas.microsoft.com/office/powerpoint/2010/main" val="3075105741"/>
      </p:ext>
    </p:extLst>
  </p:cSld>
  <p:clrMap bg1="lt1" tx1="dk1" bg2="lt2" tx2="dk2" accent1="accent1" accent2="accent2" accent3="accent3" accent4="accent4" accent5="accent5" accent6="accent6" hlink="hlink" folHlink="folHlink"/>
  <p:sldLayoutIdLst>
    <p:sldLayoutId id="2147483666" r:id="rId1"/>
    <p:sldLayoutId id="2147483667" r:id="rId2"/>
    <p:sldLayoutId id="2147483668" r:id="rId3"/>
    <p:sldLayoutId id="2147483669" r:id="rId4"/>
    <p:sldLayoutId id="2147483670" r:id="rId5"/>
    <p:sldLayoutId id="2147483671" r:id="rId6"/>
    <p:sldLayoutId id="2147483672" r:id="rId7"/>
    <p:sldLayoutId id="2147483673" r:id="rId8"/>
    <p:sldLayoutId id="2147483674" r:id="rId9"/>
    <p:sldLayoutId id="2147483675" r:id="rId10"/>
    <p:sldLayoutId id="2147483676" r:id="rId11"/>
  </p:sldLayoutIdLst>
  <p:timing>
    <p:tnLst>
      <p:par>
        <p:cTn id="1" dur="indefinite" restart="never" nodeType="tmRoot"/>
      </p:par>
    </p:tnLst>
  </p:timing>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8.gif"/><Relationship Id="rId3" Type="http://schemas.openxmlformats.org/officeDocument/2006/relationships/image" Target="../media/image3.gif"/><Relationship Id="rId7" Type="http://schemas.openxmlformats.org/officeDocument/2006/relationships/image" Target="../media/image7.gif"/><Relationship Id="rId2" Type="http://schemas.openxmlformats.org/officeDocument/2006/relationships/image" Target="../media/image2.gif"/><Relationship Id="rId1" Type="http://schemas.openxmlformats.org/officeDocument/2006/relationships/slideLayout" Target="../slideLayouts/slideLayout1.xml"/><Relationship Id="rId6" Type="http://schemas.openxmlformats.org/officeDocument/2006/relationships/image" Target="../media/image6.gif"/><Relationship Id="rId5" Type="http://schemas.openxmlformats.org/officeDocument/2006/relationships/image" Target="../media/image5.gif"/><Relationship Id="rId4" Type="http://schemas.openxmlformats.org/officeDocument/2006/relationships/image" Target="../media/image4.gif"/><Relationship Id="rId9" Type="http://schemas.openxmlformats.org/officeDocument/2006/relationships/image" Target="../media/image9.gif"/></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3.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image" Target="../media/image11.jpg"/><Relationship Id="rId1" Type="http://schemas.openxmlformats.org/officeDocument/2006/relationships/slideLayout" Target="../slideLayouts/slideLayout4.xml"/><Relationship Id="rId4" Type="http://schemas.openxmlformats.org/officeDocument/2006/relationships/image" Target="../media/image13.png"/></Relationships>
</file>

<file path=ppt/slides/_rels/slide8.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image" Target="../media/image14.gif"/><Relationship Id="rId1" Type="http://schemas.openxmlformats.org/officeDocument/2006/relationships/slideLayout" Target="../slideLayouts/slideLayout4.xml"/><Relationship Id="rId4" Type="http://schemas.openxmlformats.org/officeDocument/2006/relationships/image" Target="../media/image16.jpg"/></Relationships>
</file>

<file path=ppt/slides/_rels/slide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4.xml"/><Relationship Id="rId4" Type="http://schemas.openxmlformats.org/officeDocument/2006/relationships/image" Target="../media/image19.jpg"/></Relationships>
</file>

<file path=ppt/slides/_rels/slide10.xml.rels><?xml version="1.0" encoding="UTF-8" standalone="yes"?>
<Relationships xmlns="http://schemas.openxmlformats.org/package/2006/relationships"><Relationship Id="rId8" Type="http://schemas.openxmlformats.org/officeDocument/2006/relationships/diagramLayout" Target="../diagrams/layout4.xml"/><Relationship Id="rId3" Type="http://schemas.openxmlformats.org/officeDocument/2006/relationships/diagramLayout" Target="../diagrams/layout3.xml"/><Relationship Id="rId7" Type="http://schemas.openxmlformats.org/officeDocument/2006/relationships/diagramData" Target="../diagrams/data4.xml"/><Relationship Id="rId2" Type="http://schemas.openxmlformats.org/officeDocument/2006/relationships/diagramData" Target="../diagrams/data3.xml"/><Relationship Id="rId1" Type="http://schemas.openxmlformats.org/officeDocument/2006/relationships/slideLayout" Target="../slideLayouts/slideLayout4.xml"/><Relationship Id="rId6" Type="http://schemas.microsoft.com/office/2007/relationships/diagramDrawing" Target="../diagrams/drawing3.xml"/><Relationship Id="rId11" Type="http://schemas.microsoft.com/office/2007/relationships/diagramDrawing" Target="../diagrams/drawing4.xml"/><Relationship Id="rId5" Type="http://schemas.openxmlformats.org/officeDocument/2006/relationships/diagramColors" Target="../diagrams/colors3.xml"/><Relationship Id="rId10" Type="http://schemas.openxmlformats.org/officeDocument/2006/relationships/diagramColors" Target="../diagrams/colors4.xml"/><Relationship Id="rId4" Type="http://schemas.openxmlformats.org/officeDocument/2006/relationships/diagramQuickStyle" Target="../diagrams/quickStyle3.xml"/><Relationship Id="rId9" Type="http://schemas.openxmlformats.org/officeDocument/2006/relationships/diagramQuickStyle" Target="../diagrams/quickStyle4.xml"/></Relationships>
</file>

<file path=ppt/slides/_rels/slide11.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image" Target="../media/image21.jp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4.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4.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4.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16.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4.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4.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20.xml.rels><?xml version="1.0" encoding="UTF-8" standalone="yes"?>
<Relationships xmlns="http://schemas.openxmlformats.org/package/2006/relationships"><Relationship Id="rId2" Type="http://schemas.openxmlformats.org/officeDocument/2006/relationships/image" Target="../media/image27.jpg"/><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image" Target="../media/image28.jpg"/><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2" Type="http://schemas.openxmlformats.org/officeDocument/2006/relationships/image" Target="../media/image28.jpg"/><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2" Type="http://schemas.openxmlformats.org/officeDocument/2006/relationships/image" Target="../media/image30.jpg"/><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jpg"/><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20"/>
          <p:cNvSpPr txBox="1"/>
          <p:nvPr/>
        </p:nvSpPr>
        <p:spPr>
          <a:xfrm>
            <a:off x="1825814" y="944940"/>
            <a:ext cx="10941541" cy="1323439"/>
          </a:xfrm>
          <a:prstGeom prst="rect">
            <a:avLst/>
          </a:prstGeom>
          <a:noFill/>
          <a:effectLst>
            <a:outerShdw blurRad="50800" dist="38100" algn="l" rotWithShape="0">
              <a:prstClr val="black">
                <a:alpha val="40000"/>
              </a:prstClr>
            </a:outerShdw>
          </a:effectLst>
        </p:spPr>
        <p:txBody>
          <a:bodyPr wrap="square">
            <a:spAutoFit/>
          </a:bodyPr>
          <a:lstStyle/>
          <a:p>
            <a:pPr eaLnBrk="1" fontAlgn="auto" hangingPunct="1">
              <a:spcBef>
                <a:spcPts val="0"/>
              </a:spcBef>
              <a:spcAft>
                <a:spcPts val="0"/>
              </a:spcAft>
              <a:defRPr/>
            </a:pPr>
            <a:r>
              <a:rPr lang="zh-CN" altLang="en-US" sz="8000" b="1" dirty="0" smtClean="0">
                <a:solidFill>
                  <a:schemeClr val="accent6"/>
                </a:solidFill>
                <a:latin typeface="Arial Black" panose="020B0A04020102020204" pitchFamily="34" charset="0"/>
                <a:ea typeface="时尚中黑简体" pitchFamily="2" charset="-122"/>
              </a:rPr>
              <a:t>现代教育技术应用</a:t>
            </a:r>
            <a:endParaRPr lang="zh-CN" altLang="en-US" sz="8000" b="1" dirty="0">
              <a:solidFill>
                <a:schemeClr val="accent6"/>
              </a:solidFill>
              <a:latin typeface="Arial Black" panose="020B0A04020102020204" pitchFamily="34" charset="0"/>
              <a:ea typeface="时尚中黑简体" pitchFamily="2" charset="-122"/>
            </a:endParaRPr>
          </a:p>
        </p:txBody>
      </p:sp>
      <p:grpSp>
        <p:nvGrpSpPr>
          <p:cNvPr id="6" name="Group 22"/>
          <p:cNvGrpSpPr/>
          <p:nvPr/>
        </p:nvGrpSpPr>
        <p:grpSpPr>
          <a:xfrm>
            <a:off x="8863553" y="5450851"/>
            <a:ext cx="284549" cy="285125"/>
            <a:chOff x="2495600" y="3102417"/>
            <a:chExt cx="646764" cy="648072"/>
          </a:xfrm>
        </p:grpSpPr>
        <p:grpSp>
          <p:nvGrpSpPr>
            <p:cNvPr id="7" name="组合 79"/>
            <p:cNvGrpSpPr>
              <a:grpSpLocks/>
            </p:cNvGrpSpPr>
            <p:nvPr/>
          </p:nvGrpSpPr>
          <p:grpSpPr bwMode="auto">
            <a:xfrm>
              <a:off x="2495600" y="3102417"/>
              <a:ext cx="646764" cy="648072"/>
              <a:chOff x="6379729" y="2488774"/>
              <a:chExt cx="2513016" cy="2513016"/>
            </a:xfrm>
          </p:grpSpPr>
          <p:sp>
            <p:nvSpPr>
              <p:cNvPr id="9"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fontAlgn="base">
                  <a:spcBef>
                    <a:spcPct val="0"/>
                  </a:spcBef>
                  <a:spcAft>
                    <a:spcPct val="0"/>
                  </a:spcAft>
                  <a:defRPr/>
                </a:pPr>
                <a:endParaRPr lang="zh-CN" altLang="en-US" kern="0">
                  <a:solidFill>
                    <a:srgbClr val="FFFFFF"/>
                  </a:solidFill>
                  <a:ea typeface="宋体"/>
                </a:endParaRPr>
              </a:p>
            </p:txBody>
          </p:sp>
          <p:sp>
            <p:nvSpPr>
              <p:cNvPr id="10" name="任意多边形 83"/>
              <p:cNvSpPr/>
              <p:nvPr/>
            </p:nvSpPr>
            <p:spPr>
              <a:xfrm rot="16377237">
                <a:off x="6397834" y="2506880"/>
                <a:ext cx="2476803" cy="2476801"/>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kern="0">
                  <a:solidFill>
                    <a:srgbClr val="FFFFFF"/>
                  </a:solidFill>
                </a:endParaRPr>
              </a:p>
            </p:txBody>
          </p:sp>
        </p:grpSp>
        <p:sp>
          <p:nvSpPr>
            <p:cNvPr id="8" name="椭圆 80"/>
            <p:cNvSpPr/>
            <p:nvPr/>
          </p:nvSpPr>
          <p:spPr bwMode="auto">
            <a:xfrm>
              <a:off x="2631544" y="3238636"/>
              <a:ext cx="374874" cy="375634"/>
            </a:xfrm>
            <a:prstGeom prst="ellipse">
              <a:avLst/>
            </a:prstGeom>
            <a:solidFill>
              <a:srgbClr val="FFC000"/>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kern="0">
                <a:solidFill>
                  <a:srgbClr val="FFFFFF"/>
                </a:solidFill>
              </a:endParaRPr>
            </a:p>
          </p:txBody>
        </p:sp>
      </p:grpSp>
      <p:sp>
        <p:nvSpPr>
          <p:cNvPr id="16" name="文本框 15"/>
          <p:cNvSpPr txBox="1"/>
          <p:nvPr/>
        </p:nvSpPr>
        <p:spPr>
          <a:xfrm>
            <a:off x="9148101" y="5401071"/>
            <a:ext cx="3365024" cy="369332"/>
          </a:xfrm>
          <a:prstGeom prst="rect">
            <a:avLst/>
          </a:prstGeom>
          <a:noFill/>
        </p:spPr>
        <p:txBody>
          <a:bodyPr wrap="none" rtlCol="0">
            <a:spAutoFit/>
          </a:bodyPr>
          <a:lstStyle/>
          <a:p>
            <a:r>
              <a:rPr lang="zh-CN" altLang="en-US" dirty="0" smtClean="0">
                <a:solidFill>
                  <a:schemeClr val="tx1">
                    <a:lumMod val="75000"/>
                    <a:lumOff val="25000"/>
                  </a:schemeClr>
                </a:solidFill>
                <a:latin typeface="微软雅黑" panose="020B0503020204020204" pitchFamily="34" charset="-122"/>
                <a:ea typeface="微软雅黑" panose="020B0503020204020204" pitchFamily="34" charset="-122"/>
              </a:rPr>
              <a:t>单 位：  北京师范大学             </a:t>
            </a:r>
            <a:endParaRPr lang="zh-CN" altLang="en-US"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7" name="文本框 16"/>
          <p:cNvSpPr txBox="1"/>
          <p:nvPr/>
        </p:nvSpPr>
        <p:spPr>
          <a:xfrm>
            <a:off x="9150669" y="5928335"/>
            <a:ext cx="3334567" cy="369332"/>
          </a:xfrm>
          <a:prstGeom prst="rect">
            <a:avLst/>
          </a:prstGeom>
          <a:noFill/>
        </p:spPr>
        <p:txBody>
          <a:bodyPr wrap="none" rtlCol="0">
            <a:spAutoFit/>
          </a:bodyPr>
          <a:lstStyle/>
          <a:p>
            <a:r>
              <a:rPr lang="zh-CN" altLang="en-US" dirty="0" smtClean="0">
                <a:solidFill>
                  <a:schemeClr val="tx1">
                    <a:lumMod val="75000"/>
                    <a:lumOff val="25000"/>
                  </a:schemeClr>
                </a:solidFill>
                <a:latin typeface="微软雅黑" panose="020B0503020204020204" pitchFamily="34" charset="-122"/>
                <a:ea typeface="微软雅黑" panose="020B0503020204020204" pitchFamily="34" charset="-122"/>
              </a:rPr>
              <a:t>作 者：  毛荷</a:t>
            </a:r>
            <a:r>
              <a:rPr lang="en-US" altLang="zh-CN" dirty="0" smtClean="0">
                <a:solidFill>
                  <a:schemeClr val="tx1">
                    <a:lumMod val="75000"/>
                    <a:lumOff val="25000"/>
                  </a:schemeClr>
                </a:solidFill>
                <a:latin typeface="微软雅黑" panose="020B0503020204020204" pitchFamily="34" charset="-122"/>
                <a:ea typeface="微软雅黑" panose="020B0503020204020204" pitchFamily="34" charset="-122"/>
              </a:rPr>
              <a:t>&amp;</a:t>
            </a:r>
            <a:r>
              <a:rPr lang="zh-CN" altLang="en-US" dirty="0" smtClean="0">
                <a:solidFill>
                  <a:schemeClr val="tx1">
                    <a:lumMod val="75000"/>
                    <a:lumOff val="25000"/>
                  </a:schemeClr>
                </a:solidFill>
                <a:latin typeface="微软雅黑" panose="020B0503020204020204" pitchFamily="34" charset="-122"/>
                <a:ea typeface="微软雅黑" panose="020B0503020204020204" pitchFamily="34" charset="-122"/>
              </a:rPr>
              <a:t>王翠霞             </a:t>
            </a:r>
            <a:endParaRPr lang="zh-CN" altLang="en-US"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18" name="Group 22"/>
          <p:cNvGrpSpPr/>
          <p:nvPr/>
        </p:nvGrpSpPr>
        <p:grpSpPr>
          <a:xfrm>
            <a:off x="8863552" y="5943688"/>
            <a:ext cx="284549" cy="285125"/>
            <a:chOff x="2495600" y="3102417"/>
            <a:chExt cx="646764" cy="648072"/>
          </a:xfrm>
        </p:grpSpPr>
        <p:grpSp>
          <p:nvGrpSpPr>
            <p:cNvPr id="19" name="组合 79"/>
            <p:cNvGrpSpPr>
              <a:grpSpLocks/>
            </p:cNvGrpSpPr>
            <p:nvPr/>
          </p:nvGrpSpPr>
          <p:grpSpPr bwMode="auto">
            <a:xfrm>
              <a:off x="2495600" y="3102417"/>
              <a:ext cx="646764" cy="648072"/>
              <a:chOff x="6379729" y="2488774"/>
              <a:chExt cx="2513016" cy="2513016"/>
            </a:xfrm>
          </p:grpSpPr>
          <p:sp>
            <p:nvSpPr>
              <p:cNvPr id="21"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fontAlgn="base">
                  <a:spcBef>
                    <a:spcPct val="0"/>
                  </a:spcBef>
                  <a:spcAft>
                    <a:spcPct val="0"/>
                  </a:spcAft>
                  <a:defRPr/>
                </a:pPr>
                <a:endParaRPr lang="zh-CN" altLang="en-US" kern="0">
                  <a:solidFill>
                    <a:srgbClr val="FFFFFF"/>
                  </a:solidFill>
                  <a:ea typeface="宋体"/>
                </a:endParaRPr>
              </a:p>
            </p:txBody>
          </p:sp>
          <p:sp>
            <p:nvSpPr>
              <p:cNvPr id="22" name="任意多边形 83"/>
              <p:cNvSpPr/>
              <p:nvPr/>
            </p:nvSpPr>
            <p:spPr>
              <a:xfrm rot="16377237">
                <a:off x="6397834" y="2506880"/>
                <a:ext cx="2476803" cy="2476801"/>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kern="0">
                  <a:solidFill>
                    <a:srgbClr val="FFFFFF"/>
                  </a:solidFill>
                </a:endParaRPr>
              </a:p>
            </p:txBody>
          </p:sp>
        </p:grpSp>
        <p:sp>
          <p:nvSpPr>
            <p:cNvPr id="20" name="椭圆 80"/>
            <p:cNvSpPr/>
            <p:nvPr/>
          </p:nvSpPr>
          <p:spPr bwMode="auto">
            <a:xfrm>
              <a:off x="2631544" y="3238636"/>
              <a:ext cx="374874" cy="375634"/>
            </a:xfrm>
            <a:prstGeom prst="ellipse">
              <a:avLst/>
            </a:prstGeom>
            <a:solidFill>
              <a:srgbClr val="FFC000"/>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kern="0">
                <a:solidFill>
                  <a:srgbClr val="FFFFFF"/>
                </a:solidFill>
              </a:endParaRPr>
            </a:p>
          </p:txBody>
        </p:sp>
      </p:grpSp>
      <p:pic>
        <p:nvPicPr>
          <p:cNvPr id="33" name="图片 3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59106" y="5240335"/>
            <a:ext cx="1438275" cy="1438275"/>
          </a:xfrm>
          <a:prstGeom prst="rect">
            <a:avLst/>
          </a:prstGeom>
        </p:spPr>
      </p:pic>
      <p:pic>
        <p:nvPicPr>
          <p:cNvPr id="34" name="图片 3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48978" y="5247355"/>
            <a:ext cx="1438275" cy="1438275"/>
          </a:xfrm>
          <a:prstGeom prst="rect">
            <a:avLst/>
          </a:prstGeom>
        </p:spPr>
      </p:pic>
      <p:pic>
        <p:nvPicPr>
          <p:cNvPr id="36" name="图片 3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898941" y="5219564"/>
            <a:ext cx="1438275" cy="1438275"/>
          </a:xfrm>
          <a:prstGeom prst="rect">
            <a:avLst/>
          </a:prstGeom>
        </p:spPr>
      </p:pic>
      <p:pic>
        <p:nvPicPr>
          <p:cNvPr id="39" name="图片 38"/>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353382" y="4128902"/>
            <a:ext cx="1438275" cy="1438275"/>
          </a:xfrm>
          <a:prstGeom prst="rect">
            <a:avLst/>
          </a:prstGeom>
        </p:spPr>
      </p:pic>
      <p:pic>
        <p:nvPicPr>
          <p:cNvPr id="40" name="图片 39"/>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038804" y="4128902"/>
            <a:ext cx="1438275" cy="1438275"/>
          </a:xfrm>
          <a:prstGeom prst="rect">
            <a:avLst/>
          </a:prstGeom>
        </p:spPr>
      </p:pic>
      <p:pic>
        <p:nvPicPr>
          <p:cNvPr id="41" name="图片 40"/>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714023" y="5233773"/>
            <a:ext cx="1438275" cy="1438275"/>
          </a:xfrm>
          <a:prstGeom prst="rect">
            <a:avLst/>
          </a:prstGeom>
        </p:spPr>
      </p:pic>
      <p:pic>
        <p:nvPicPr>
          <p:cNvPr id="42" name="图片 41"/>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768988" y="4109795"/>
            <a:ext cx="1438275" cy="1438275"/>
          </a:xfrm>
          <a:prstGeom prst="rect">
            <a:avLst/>
          </a:prstGeom>
        </p:spPr>
      </p:pic>
      <p:pic>
        <p:nvPicPr>
          <p:cNvPr id="43" name="图片 42"/>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2431239" y="4128903"/>
            <a:ext cx="1438275" cy="1438275"/>
          </a:xfrm>
          <a:prstGeom prst="rect">
            <a:avLst/>
          </a:prstGeom>
        </p:spPr>
      </p:pic>
      <p:sp>
        <p:nvSpPr>
          <p:cNvPr id="25" name="标题 1"/>
          <p:cNvSpPr txBox="1">
            <a:spLocks/>
          </p:cNvSpPr>
          <p:nvPr/>
        </p:nvSpPr>
        <p:spPr>
          <a:xfrm>
            <a:off x="2012318" y="2400783"/>
            <a:ext cx="8915399" cy="1565527"/>
          </a:xfrm>
          <a:prstGeom prst="rect">
            <a:avLst/>
          </a:prstGeom>
        </p:spPr>
        <p:txBody>
          <a:bodyPr vert="horz" lIns="91440" tIns="45720" rIns="91440" bIns="45720" rtlCol="0" anchor="b">
            <a:noAutofit/>
          </a:bodyPr>
          <a:lstStyle>
            <a:lvl1pPr algn="l" defTabSz="457200" rtl="0" eaLnBrk="1" latinLnBrk="0" hangingPunct="1">
              <a:spcBef>
                <a:spcPct val="0"/>
              </a:spcBef>
              <a:buNone/>
              <a:defRPr sz="54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lnSpc>
                <a:spcPct val="150000"/>
              </a:lnSpc>
            </a:pPr>
            <a:r>
              <a:rPr lang="zh-CN" altLang="en-US" sz="3200" dirty="0" smtClean="0">
                <a:solidFill>
                  <a:schemeClr val="tx1">
                    <a:lumMod val="75000"/>
                    <a:lumOff val="25000"/>
                  </a:schemeClr>
                </a:solidFill>
                <a:latin typeface="微软雅黑" panose="020B0503020204020204" pitchFamily="34" charset="-122"/>
                <a:ea typeface="微软雅黑" panose="020B0503020204020204" pitchFamily="34" charset="-122"/>
              </a:rPr>
              <a:t>第一章 </a:t>
            </a:r>
            <a:r>
              <a:rPr lang="zh-CN" altLang="en-US" sz="3200" dirty="0">
                <a:solidFill>
                  <a:schemeClr val="tx1">
                    <a:lumMod val="75000"/>
                    <a:lumOff val="25000"/>
                  </a:schemeClr>
                </a:solidFill>
                <a:latin typeface="微软雅黑" panose="020B0503020204020204" pitchFamily="34" charset="-122"/>
                <a:ea typeface="微软雅黑" panose="020B0503020204020204" pitchFamily="34" charset="-122"/>
              </a:rPr>
              <a:t>现代教育</a:t>
            </a:r>
            <a:r>
              <a:rPr lang="zh-CN" altLang="en-US" sz="3200" dirty="0" smtClean="0">
                <a:solidFill>
                  <a:schemeClr val="tx1">
                    <a:lumMod val="75000"/>
                    <a:lumOff val="25000"/>
                  </a:schemeClr>
                </a:solidFill>
                <a:latin typeface="微软雅黑" panose="020B0503020204020204" pitchFamily="34" charset="-122"/>
                <a:ea typeface="微软雅黑" panose="020B0503020204020204" pitchFamily="34" charset="-122"/>
              </a:rPr>
              <a:t>技术基础</a:t>
            </a:r>
            <a:endParaRPr lang="en-US" altLang="zh-CN" sz="3200" dirty="0" smtClean="0">
              <a:solidFill>
                <a:schemeClr val="tx1">
                  <a:lumMod val="75000"/>
                  <a:lumOff val="25000"/>
                </a:schemeClr>
              </a:solidFill>
              <a:latin typeface="微软雅黑" panose="020B0503020204020204" pitchFamily="34" charset="-122"/>
              <a:ea typeface="微软雅黑" panose="020B0503020204020204" pitchFamily="34" charset="-122"/>
            </a:endParaRPr>
          </a:p>
          <a:p>
            <a:pPr algn="ctr">
              <a:lnSpc>
                <a:spcPct val="150000"/>
              </a:lnSpc>
            </a:pPr>
            <a:r>
              <a:rPr lang="zh-CN" altLang="en-US" sz="2000" dirty="0" smtClean="0">
                <a:solidFill>
                  <a:schemeClr val="tx1">
                    <a:lumMod val="75000"/>
                    <a:lumOff val="25000"/>
                  </a:schemeClr>
                </a:solidFill>
                <a:latin typeface="微软雅黑" panose="020B0503020204020204" pitchFamily="34" charset="-122"/>
                <a:ea typeface="微软雅黑" panose="020B0503020204020204" pitchFamily="34" charset="-122"/>
              </a:rPr>
              <a:t>第</a:t>
            </a:r>
            <a:r>
              <a:rPr lang="en-US" altLang="zh-CN" sz="2000" dirty="0" smtClean="0">
                <a:solidFill>
                  <a:schemeClr val="tx1">
                    <a:lumMod val="75000"/>
                    <a:lumOff val="25000"/>
                  </a:schemeClr>
                </a:solidFill>
                <a:latin typeface="微软雅黑" panose="020B0503020204020204" pitchFamily="34" charset="-122"/>
                <a:ea typeface="微软雅黑" panose="020B0503020204020204" pitchFamily="34" charset="-122"/>
              </a:rPr>
              <a:t>3</a:t>
            </a:r>
            <a:r>
              <a:rPr lang="zh-CN" altLang="en-US" sz="2000" dirty="0" smtClean="0">
                <a:solidFill>
                  <a:schemeClr val="tx1">
                    <a:lumMod val="75000"/>
                    <a:lumOff val="25000"/>
                  </a:schemeClr>
                </a:solidFill>
                <a:latin typeface="微软雅黑" panose="020B0503020204020204" pitchFamily="34" charset="-122"/>
                <a:ea typeface="微软雅黑" panose="020B0503020204020204" pitchFamily="34" charset="-122"/>
              </a:rPr>
              <a:t>讲 现代教育</a:t>
            </a:r>
            <a:r>
              <a:rPr lang="zh-CN" altLang="en-US" sz="2000" dirty="0" smtClean="0">
                <a:solidFill>
                  <a:schemeClr val="tx1">
                    <a:lumMod val="75000"/>
                    <a:lumOff val="25000"/>
                  </a:schemeClr>
                </a:solidFill>
                <a:latin typeface="微软雅黑" panose="020B0503020204020204" pitchFamily="34" charset="-122"/>
                <a:ea typeface="微软雅黑" panose="020B0503020204020204" pitchFamily="34" charset="-122"/>
              </a:rPr>
              <a:t>技术的发展历史和发展趋势</a:t>
            </a:r>
            <a:endPar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86545024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8" presetClass="entr" presetSubtype="0" accel="50000" fill="hold" grpId="0" nodeType="withEffect">
                                  <p:stCondLst>
                                    <p:cond delay="0"/>
                                  </p:stCondLst>
                                  <p:iterate type="lt">
                                    <p:tmPct val="50000"/>
                                  </p:iterate>
                                  <p:childTnLst>
                                    <p:set>
                                      <p:cBhvr>
                                        <p:cTn id="6" dur="1" fill="hold">
                                          <p:stCondLst>
                                            <p:cond delay="0"/>
                                          </p:stCondLst>
                                        </p:cTn>
                                        <p:tgtEl>
                                          <p:spTgt spid="4"/>
                                        </p:tgtEl>
                                        <p:attrNameLst>
                                          <p:attrName>style.visibility</p:attrName>
                                        </p:attrNameLst>
                                      </p:cBhvr>
                                      <p:to>
                                        <p:strVal val="visible"/>
                                      </p:to>
                                    </p:set>
                                    <p:set>
                                      <p:cBhvr>
                                        <p:cTn id="7" dur="455" fill="hold">
                                          <p:stCondLst>
                                            <p:cond delay="0"/>
                                          </p:stCondLst>
                                        </p:cTn>
                                        <p:tgtEl>
                                          <p:spTgt spid="4"/>
                                        </p:tgtEl>
                                        <p:attrNameLst>
                                          <p:attrName>style.rotation</p:attrName>
                                        </p:attrNameLst>
                                      </p:cBhvr>
                                      <p:to>
                                        <p:strVal val="-45.0"/>
                                      </p:to>
                                    </p:set>
                                    <p:anim calcmode="lin" valueType="num">
                                      <p:cBhvr>
                                        <p:cTn id="8" dur="455" fill="hold">
                                          <p:stCondLst>
                                            <p:cond delay="455"/>
                                          </p:stCondLst>
                                        </p:cTn>
                                        <p:tgtEl>
                                          <p:spTgt spid="4"/>
                                        </p:tgtEl>
                                        <p:attrNameLst>
                                          <p:attrName>style.rotation</p:attrName>
                                        </p:attrNameLst>
                                      </p:cBhvr>
                                      <p:tavLst>
                                        <p:tav tm="0">
                                          <p:val>
                                            <p:fltVal val="-45"/>
                                          </p:val>
                                        </p:tav>
                                        <p:tav tm="69900">
                                          <p:val>
                                            <p:fltVal val="45"/>
                                          </p:val>
                                        </p:tav>
                                        <p:tav tm="100000">
                                          <p:val>
                                            <p:fltVal val="0"/>
                                          </p:val>
                                        </p:tav>
                                      </p:tavLst>
                                    </p:anim>
                                    <p:anim calcmode="lin" valueType="num">
                                      <p:cBhvr>
                                        <p:cTn id="9" dur="455" fill="hold">
                                          <p:stCondLst>
                                            <p:cond delay="0"/>
                                          </p:stCondLst>
                                        </p:cTn>
                                        <p:tgtEl>
                                          <p:spTgt spid="4"/>
                                        </p:tgtEl>
                                        <p:attrNameLst>
                                          <p:attrName>ppt_y</p:attrName>
                                        </p:attrNameLst>
                                      </p:cBhvr>
                                      <p:tavLst>
                                        <p:tav tm="0">
                                          <p:val>
                                            <p:strVal val="#ppt_y-1"/>
                                          </p:val>
                                        </p:tav>
                                        <p:tav tm="100000">
                                          <p:val>
                                            <p:strVal val="#ppt_y-(0.354*#ppt_w-0.172*#ppt_h)"/>
                                          </p:val>
                                        </p:tav>
                                      </p:tavLst>
                                    </p:anim>
                                    <p:anim calcmode="lin" valueType="num">
                                      <p:cBhvr>
                                        <p:cTn id="10" dur="156" decel="50000" autoRev="1" fill="hold">
                                          <p:stCondLst>
                                            <p:cond delay="455"/>
                                          </p:stCondLst>
                                        </p:cTn>
                                        <p:tgtEl>
                                          <p:spTgt spid="4"/>
                                        </p:tgtEl>
                                        <p:attrNameLst>
                                          <p:attrName>ppt_y</p:attrName>
                                        </p:attrNameLst>
                                      </p:cBhvr>
                                      <p:tavLst>
                                        <p:tav tm="0">
                                          <p:val>
                                            <p:strVal val="#ppt_y-(0.354*#ppt_w-0.172*#ppt_h)"/>
                                          </p:val>
                                        </p:tav>
                                        <p:tav tm="100000">
                                          <p:val>
                                            <p:strVal val="#ppt_y-(0.354*#ppt_w-0.172*#ppt_h)-#ppt_h/2"/>
                                          </p:val>
                                        </p:tav>
                                      </p:tavLst>
                                    </p:anim>
                                    <p:anim calcmode="lin" valueType="num">
                                      <p:cBhvr>
                                        <p:cTn id="11" dur="136" fill="hold">
                                          <p:stCondLst>
                                            <p:cond delay="864"/>
                                          </p:stCondLst>
                                        </p:cTn>
                                        <p:tgtEl>
                                          <p:spTgt spid="4"/>
                                        </p:tgtEl>
                                        <p:attrNameLst>
                                          <p:attrName>ppt_y</p:attrName>
                                        </p:attrNameLst>
                                      </p:cBhvr>
                                      <p:tavLst>
                                        <p:tav tm="0">
                                          <p:val>
                                            <p:strVal val="#ppt_y-(0.354*#ppt_w-0.172*#ppt_h)"/>
                                          </p:val>
                                        </p:tav>
                                        <p:tav tm="100000">
                                          <p:val>
                                            <p:strVal val="#ppt_y"/>
                                          </p:val>
                                        </p:tav>
                                      </p:tavLst>
                                    </p:anim>
                                  </p:childTnLst>
                                </p:cTn>
                              </p:par>
                            </p:childTnLst>
                          </p:cTn>
                        </p:par>
                        <p:par>
                          <p:cTn id="12" fill="hold">
                            <p:stCondLst>
                              <p:cond delay="4500"/>
                            </p:stCondLst>
                            <p:childTnLst>
                              <p:par>
                                <p:cTn id="13" presetID="49" presetClass="entr" presetSubtype="0" decel="100000" fill="hold" nodeType="afterEffect">
                                  <p:stCondLst>
                                    <p:cond delay="0"/>
                                  </p:stCondLst>
                                  <p:childTnLst>
                                    <p:set>
                                      <p:cBhvr>
                                        <p:cTn id="14" dur="1" fill="hold">
                                          <p:stCondLst>
                                            <p:cond delay="0"/>
                                          </p:stCondLst>
                                        </p:cTn>
                                        <p:tgtEl>
                                          <p:spTgt spid="43"/>
                                        </p:tgtEl>
                                        <p:attrNameLst>
                                          <p:attrName>style.visibility</p:attrName>
                                        </p:attrNameLst>
                                      </p:cBhvr>
                                      <p:to>
                                        <p:strVal val="visible"/>
                                      </p:to>
                                    </p:set>
                                    <p:anim calcmode="lin" valueType="num">
                                      <p:cBhvr>
                                        <p:cTn id="15" dur="100" fill="hold"/>
                                        <p:tgtEl>
                                          <p:spTgt spid="43"/>
                                        </p:tgtEl>
                                        <p:attrNameLst>
                                          <p:attrName>ppt_w</p:attrName>
                                        </p:attrNameLst>
                                      </p:cBhvr>
                                      <p:tavLst>
                                        <p:tav tm="0">
                                          <p:val>
                                            <p:fltVal val="0"/>
                                          </p:val>
                                        </p:tav>
                                        <p:tav tm="100000">
                                          <p:val>
                                            <p:strVal val="#ppt_w"/>
                                          </p:val>
                                        </p:tav>
                                      </p:tavLst>
                                    </p:anim>
                                    <p:anim calcmode="lin" valueType="num">
                                      <p:cBhvr>
                                        <p:cTn id="16" dur="100" fill="hold"/>
                                        <p:tgtEl>
                                          <p:spTgt spid="43"/>
                                        </p:tgtEl>
                                        <p:attrNameLst>
                                          <p:attrName>ppt_h</p:attrName>
                                        </p:attrNameLst>
                                      </p:cBhvr>
                                      <p:tavLst>
                                        <p:tav tm="0">
                                          <p:val>
                                            <p:fltVal val="0"/>
                                          </p:val>
                                        </p:tav>
                                        <p:tav tm="100000">
                                          <p:val>
                                            <p:strVal val="#ppt_h"/>
                                          </p:val>
                                        </p:tav>
                                      </p:tavLst>
                                    </p:anim>
                                    <p:anim calcmode="lin" valueType="num">
                                      <p:cBhvr>
                                        <p:cTn id="17" dur="100" fill="hold"/>
                                        <p:tgtEl>
                                          <p:spTgt spid="43"/>
                                        </p:tgtEl>
                                        <p:attrNameLst>
                                          <p:attrName>style.rotation</p:attrName>
                                        </p:attrNameLst>
                                      </p:cBhvr>
                                      <p:tavLst>
                                        <p:tav tm="0">
                                          <p:val>
                                            <p:fltVal val="360"/>
                                          </p:val>
                                        </p:tav>
                                        <p:tav tm="100000">
                                          <p:val>
                                            <p:fltVal val="0"/>
                                          </p:val>
                                        </p:tav>
                                      </p:tavLst>
                                    </p:anim>
                                    <p:animEffect transition="in" filter="fade">
                                      <p:cBhvr>
                                        <p:cTn id="18" dur="100"/>
                                        <p:tgtEl>
                                          <p:spTgt spid="43"/>
                                        </p:tgtEl>
                                      </p:cBhvr>
                                    </p:animEffect>
                                  </p:childTnLst>
                                </p:cTn>
                              </p:par>
                            </p:childTnLst>
                          </p:cTn>
                        </p:par>
                        <p:par>
                          <p:cTn id="19" fill="hold">
                            <p:stCondLst>
                              <p:cond delay="4600"/>
                            </p:stCondLst>
                            <p:childTnLst>
                              <p:par>
                                <p:cTn id="20" presetID="49" presetClass="entr" presetSubtype="0" decel="100000" fill="hold" nodeType="afterEffect">
                                  <p:stCondLst>
                                    <p:cond delay="0"/>
                                  </p:stCondLst>
                                  <p:childTnLst>
                                    <p:set>
                                      <p:cBhvr>
                                        <p:cTn id="21" dur="1" fill="hold">
                                          <p:stCondLst>
                                            <p:cond delay="0"/>
                                          </p:stCondLst>
                                        </p:cTn>
                                        <p:tgtEl>
                                          <p:spTgt spid="42"/>
                                        </p:tgtEl>
                                        <p:attrNameLst>
                                          <p:attrName>style.visibility</p:attrName>
                                        </p:attrNameLst>
                                      </p:cBhvr>
                                      <p:to>
                                        <p:strVal val="visible"/>
                                      </p:to>
                                    </p:set>
                                    <p:anim calcmode="lin" valueType="num">
                                      <p:cBhvr>
                                        <p:cTn id="22" dur="100" fill="hold"/>
                                        <p:tgtEl>
                                          <p:spTgt spid="42"/>
                                        </p:tgtEl>
                                        <p:attrNameLst>
                                          <p:attrName>ppt_w</p:attrName>
                                        </p:attrNameLst>
                                      </p:cBhvr>
                                      <p:tavLst>
                                        <p:tav tm="0">
                                          <p:val>
                                            <p:fltVal val="0"/>
                                          </p:val>
                                        </p:tav>
                                        <p:tav tm="100000">
                                          <p:val>
                                            <p:strVal val="#ppt_w"/>
                                          </p:val>
                                        </p:tav>
                                      </p:tavLst>
                                    </p:anim>
                                    <p:anim calcmode="lin" valueType="num">
                                      <p:cBhvr>
                                        <p:cTn id="23" dur="100" fill="hold"/>
                                        <p:tgtEl>
                                          <p:spTgt spid="42"/>
                                        </p:tgtEl>
                                        <p:attrNameLst>
                                          <p:attrName>ppt_h</p:attrName>
                                        </p:attrNameLst>
                                      </p:cBhvr>
                                      <p:tavLst>
                                        <p:tav tm="0">
                                          <p:val>
                                            <p:fltVal val="0"/>
                                          </p:val>
                                        </p:tav>
                                        <p:tav tm="100000">
                                          <p:val>
                                            <p:strVal val="#ppt_h"/>
                                          </p:val>
                                        </p:tav>
                                      </p:tavLst>
                                    </p:anim>
                                    <p:anim calcmode="lin" valueType="num">
                                      <p:cBhvr>
                                        <p:cTn id="24" dur="100" fill="hold"/>
                                        <p:tgtEl>
                                          <p:spTgt spid="42"/>
                                        </p:tgtEl>
                                        <p:attrNameLst>
                                          <p:attrName>style.rotation</p:attrName>
                                        </p:attrNameLst>
                                      </p:cBhvr>
                                      <p:tavLst>
                                        <p:tav tm="0">
                                          <p:val>
                                            <p:fltVal val="360"/>
                                          </p:val>
                                        </p:tav>
                                        <p:tav tm="100000">
                                          <p:val>
                                            <p:fltVal val="0"/>
                                          </p:val>
                                        </p:tav>
                                      </p:tavLst>
                                    </p:anim>
                                    <p:animEffect transition="in" filter="fade">
                                      <p:cBhvr>
                                        <p:cTn id="25" dur="100"/>
                                        <p:tgtEl>
                                          <p:spTgt spid="42"/>
                                        </p:tgtEl>
                                      </p:cBhvr>
                                    </p:animEffect>
                                  </p:childTnLst>
                                </p:cTn>
                              </p:par>
                            </p:childTnLst>
                          </p:cTn>
                        </p:par>
                        <p:par>
                          <p:cTn id="26" fill="hold">
                            <p:stCondLst>
                              <p:cond delay="4700"/>
                            </p:stCondLst>
                            <p:childTnLst>
                              <p:par>
                                <p:cTn id="27" presetID="49" presetClass="entr" presetSubtype="0" decel="100000" fill="hold" nodeType="afterEffect">
                                  <p:stCondLst>
                                    <p:cond delay="0"/>
                                  </p:stCondLst>
                                  <p:childTnLst>
                                    <p:set>
                                      <p:cBhvr>
                                        <p:cTn id="28" dur="1" fill="hold">
                                          <p:stCondLst>
                                            <p:cond delay="0"/>
                                          </p:stCondLst>
                                        </p:cTn>
                                        <p:tgtEl>
                                          <p:spTgt spid="40"/>
                                        </p:tgtEl>
                                        <p:attrNameLst>
                                          <p:attrName>style.visibility</p:attrName>
                                        </p:attrNameLst>
                                      </p:cBhvr>
                                      <p:to>
                                        <p:strVal val="visible"/>
                                      </p:to>
                                    </p:set>
                                    <p:anim calcmode="lin" valueType="num">
                                      <p:cBhvr>
                                        <p:cTn id="29" dur="100" fill="hold"/>
                                        <p:tgtEl>
                                          <p:spTgt spid="40"/>
                                        </p:tgtEl>
                                        <p:attrNameLst>
                                          <p:attrName>ppt_w</p:attrName>
                                        </p:attrNameLst>
                                      </p:cBhvr>
                                      <p:tavLst>
                                        <p:tav tm="0">
                                          <p:val>
                                            <p:fltVal val="0"/>
                                          </p:val>
                                        </p:tav>
                                        <p:tav tm="100000">
                                          <p:val>
                                            <p:strVal val="#ppt_w"/>
                                          </p:val>
                                        </p:tav>
                                      </p:tavLst>
                                    </p:anim>
                                    <p:anim calcmode="lin" valueType="num">
                                      <p:cBhvr>
                                        <p:cTn id="30" dur="100" fill="hold"/>
                                        <p:tgtEl>
                                          <p:spTgt spid="40"/>
                                        </p:tgtEl>
                                        <p:attrNameLst>
                                          <p:attrName>ppt_h</p:attrName>
                                        </p:attrNameLst>
                                      </p:cBhvr>
                                      <p:tavLst>
                                        <p:tav tm="0">
                                          <p:val>
                                            <p:fltVal val="0"/>
                                          </p:val>
                                        </p:tav>
                                        <p:tav tm="100000">
                                          <p:val>
                                            <p:strVal val="#ppt_h"/>
                                          </p:val>
                                        </p:tav>
                                      </p:tavLst>
                                    </p:anim>
                                    <p:anim calcmode="lin" valueType="num">
                                      <p:cBhvr>
                                        <p:cTn id="31" dur="100" fill="hold"/>
                                        <p:tgtEl>
                                          <p:spTgt spid="40"/>
                                        </p:tgtEl>
                                        <p:attrNameLst>
                                          <p:attrName>style.rotation</p:attrName>
                                        </p:attrNameLst>
                                      </p:cBhvr>
                                      <p:tavLst>
                                        <p:tav tm="0">
                                          <p:val>
                                            <p:fltVal val="360"/>
                                          </p:val>
                                        </p:tav>
                                        <p:tav tm="100000">
                                          <p:val>
                                            <p:fltVal val="0"/>
                                          </p:val>
                                        </p:tav>
                                      </p:tavLst>
                                    </p:anim>
                                    <p:animEffect transition="in" filter="fade">
                                      <p:cBhvr>
                                        <p:cTn id="32" dur="100"/>
                                        <p:tgtEl>
                                          <p:spTgt spid="40"/>
                                        </p:tgtEl>
                                      </p:cBhvr>
                                    </p:animEffect>
                                  </p:childTnLst>
                                </p:cTn>
                              </p:par>
                            </p:childTnLst>
                          </p:cTn>
                        </p:par>
                        <p:par>
                          <p:cTn id="33" fill="hold">
                            <p:stCondLst>
                              <p:cond delay="4800"/>
                            </p:stCondLst>
                            <p:childTnLst>
                              <p:par>
                                <p:cTn id="34" presetID="49" presetClass="entr" presetSubtype="0" decel="100000" fill="hold" nodeType="afterEffect">
                                  <p:stCondLst>
                                    <p:cond delay="0"/>
                                  </p:stCondLst>
                                  <p:childTnLst>
                                    <p:set>
                                      <p:cBhvr>
                                        <p:cTn id="35" dur="1" fill="hold">
                                          <p:stCondLst>
                                            <p:cond delay="0"/>
                                          </p:stCondLst>
                                        </p:cTn>
                                        <p:tgtEl>
                                          <p:spTgt spid="39"/>
                                        </p:tgtEl>
                                        <p:attrNameLst>
                                          <p:attrName>style.visibility</p:attrName>
                                        </p:attrNameLst>
                                      </p:cBhvr>
                                      <p:to>
                                        <p:strVal val="visible"/>
                                      </p:to>
                                    </p:set>
                                    <p:anim calcmode="lin" valueType="num">
                                      <p:cBhvr>
                                        <p:cTn id="36" dur="100" fill="hold"/>
                                        <p:tgtEl>
                                          <p:spTgt spid="39"/>
                                        </p:tgtEl>
                                        <p:attrNameLst>
                                          <p:attrName>ppt_w</p:attrName>
                                        </p:attrNameLst>
                                      </p:cBhvr>
                                      <p:tavLst>
                                        <p:tav tm="0">
                                          <p:val>
                                            <p:fltVal val="0"/>
                                          </p:val>
                                        </p:tav>
                                        <p:tav tm="100000">
                                          <p:val>
                                            <p:strVal val="#ppt_w"/>
                                          </p:val>
                                        </p:tav>
                                      </p:tavLst>
                                    </p:anim>
                                    <p:anim calcmode="lin" valueType="num">
                                      <p:cBhvr>
                                        <p:cTn id="37" dur="100" fill="hold"/>
                                        <p:tgtEl>
                                          <p:spTgt spid="39"/>
                                        </p:tgtEl>
                                        <p:attrNameLst>
                                          <p:attrName>ppt_h</p:attrName>
                                        </p:attrNameLst>
                                      </p:cBhvr>
                                      <p:tavLst>
                                        <p:tav tm="0">
                                          <p:val>
                                            <p:fltVal val="0"/>
                                          </p:val>
                                        </p:tav>
                                        <p:tav tm="100000">
                                          <p:val>
                                            <p:strVal val="#ppt_h"/>
                                          </p:val>
                                        </p:tav>
                                      </p:tavLst>
                                    </p:anim>
                                    <p:anim calcmode="lin" valueType="num">
                                      <p:cBhvr>
                                        <p:cTn id="38" dur="100" fill="hold"/>
                                        <p:tgtEl>
                                          <p:spTgt spid="39"/>
                                        </p:tgtEl>
                                        <p:attrNameLst>
                                          <p:attrName>style.rotation</p:attrName>
                                        </p:attrNameLst>
                                      </p:cBhvr>
                                      <p:tavLst>
                                        <p:tav tm="0">
                                          <p:val>
                                            <p:fltVal val="360"/>
                                          </p:val>
                                        </p:tav>
                                        <p:tav tm="100000">
                                          <p:val>
                                            <p:fltVal val="0"/>
                                          </p:val>
                                        </p:tav>
                                      </p:tavLst>
                                    </p:anim>
                                    <p:animEffect transition="in" filter="fade">
                                      <p:cBhvr>
                                        <p:cTn id="39" dur="100"/>
                                        <p:tgtEl>
                                          <p:spTgt spid="39"/>
                                        </p:tgtEl>
                                      </p:cBhvr>
                                    </p:animEffect>
                                  </p:childTnLst>
                                </p:cTn>
                              </p:par>
                            </p:childTnLst>
                          </p:cTn>
                        </p:par>
                        <p:par>
                          <p:cTn id="40" fill="hold">
                            <p:stCondLst>
                              <p:cond delay="4900"/>
                            </p:stCondLst>
                            <p:childTnLst>
                              <p:par>
                                <p:cTn id="41" presetID="49" presetClass="entr" presetSubtype="0" decel="100000" fill="hold" nodeType="afterEffect">
                                  <p:stCondLst>
                                    <p:cond delay="0"/>
                                  </p:stCondLst>
                                  <p:childTnLst>
                                    <p:set>
                                      <p:cBhvr>
                                        <p:cTn id="42" dur="1" fill="hold">
                                          <p:stCondLst>
                                            <p:cond delay="0"/>
                                          </p:stCondLst>
                                        </p:cTn>
                                        <p:tgtEl>
                                          <p:spTgt spid="36"/>
                                        </p:tgtEl>
                                        <p:attrNameLst>
                                          <p:attrName>style.visibility</p:attrName>
                                        </p:attrNameLst>
                                      </p:cBhvr>
                                      <p:to>
                                        <p:strVal val="visible"/>
                                      </p:to>
                                    </p:set>
                                    <p:anim calcmode="lin" valueType="num">
                                      <p:cBhvr>
                                        <p:cTn id="43" dur="100" fill="hold"/>
                                        <p:tgtEl>
                                          <p:spTgt spid="36"/>
                                        </p:tgtEl>
                                        <p:attrNameLst>
                                          <p:attrName>ppt_w</p:attrName>
                                        </p:attrNameLst>
                                      </p:cBhvr>
                                      <p:tavLst>
                                        <p:tav tm="0">
                                          <p:val>
                                            <p:fltVal val="0"/>
                                          </p:val>
                                        </p:tav>
                                        <p:tav tm="100000">
                                          <p:val>
                                            <p:strVal val="#ppt_w"/>
                                          </p:val>
                                        </p:tav>
                                      </p:tavLst>
                                    </p:anim>
                                    <p:anim calcmode="lin" valueType="num">
                                      <p:cBhvr>
                                        <p:cTn id="44" dur="100" fill="hold"/>
                                        <p:tgtEl>
                                          <p:spTgt spid="36"/>
                                        </p:tgtEl>
                                        <p:attrNameLst>
                                          <p:attrName>ppt_h</p:attrName>
                                        </p:attrNameLst>
                                      </p:cBhvr>
                                      <p:tavLst>
                                        <p:tav tm="0">
                                          <p:val>
                                            <p:fltVal val="0"/>
                                          </p:val>
                                        </p:tav>
                                        <p:tav tm="100000">
                                          <p:val>
                                            <p:strVal val="#ppt_h"/>
                                          </p:val>
                                        </p:tav>
                                      </p:tavLst>
                                    </p:anim>
                                    <p:anim calcmode="lin" valueType="num">
                                      <p:cBhvr>
                                        <p:cTn id="45" dur="100" fill="hold"/>
                                        <p:tgtEl>
                                          <p:spTgt spid="36"/>
                                        </p:tgtEl>
                                        <p:attrNameLst>
                                          <p:attrName>style.rotation</p:attrName>
                                        </p:attrNameLst>
                                      </p:cBhvr>
                                      <p:tavLst>
                                        <p:tav tm="0">
                                          <p:val>
                                            <p:fltVal val="360"/>
                                          </p:val>
                                        </p:tav>
                                        <p:tav tm="100000">
                                          <p:val>
                                            <p:fltVal val="0"/>
                                          </p:val>
                                        </p:tav>
                                      </p:tavLst>
                                    </p:anim>
                                    <p:animEffect transition="in" filter="fade">
                                      <p:cBhvr>
                                        <p:cTn id="46" dur="100"/>
                                        <p:tgtEl>
                                          <p:spTgt spid="36"/>
                                        </p:tgtEl>
                                      </p:cBhvr>
                                    </p:animEffect>
                                  </p:childTnLst>
                                </p:cTn>
                              </p:par>
                            </p:childTnLst>
                          </p:cTn>
                        </p:par>
                        <p:par>
                          <p:cTn id="47" fill="hold">
                            <p:stCondLst>
                              <p:cond delay="5000"/>
                            </p:stCondLst>
                            <p:childTnLst>
                              <p:par>
                                <p:cTn id="48" presetID="49" presetClass="entr" presetSubtype="0" decel="100000" fill="hold" nodeType="afterEffect">
                                  <p:stCondLst>
                                    <p:cond delay="0"/>
                                  </p:stCondLst>
                                  <p:childTnLst>
                                    <p:set>
                                      <p:cBhvr>
                                        <p:cTn id="49" dur="1" fill="hold">
                                          <p:stCondLst>
                                            <p:cond delay="0"/>
                                          </p:stCondLst>
                                        </p:cTn>
                                        <p:tgtEl>
                                          <p:spTgt spid="34"/>
                                        </p:tgtEl>
                                        <p:attrNameLst>
                                          <p:attrName>style.visibility</p:attrName>
                                        </p:attrNameLst>
                                      </p:cBhvr>
                                      <p:to>
                                        <p:strVal val="visible"/>
                                      </p:to>
                                    </p:set>
                                    <p:anim calcmode="lin" valueType="num">
                                      <p:cBhvr>
                                        <p:cTn id="50" dur="100" fill="hold"/>
                                        <p:tgtEl>
                                          <p:spTgt spid="34"/>
                                        </p:tgtEl>
                                        <p:attrNameLst>
                                          <p:attrName>ppt_w</p:attrName>
                                        </p:attrNameLst>
                                      </p:cBhvr>
                                      <p:tavLst>
                                        <p:tav tm="0">
                                          <p:val>
                                            <p:fltVal val="0"/>
                                          </p:val>
                                        </p:tav>
                                        <p:tav tm="100000">
                                          <p:val>
                                            <p:strVal val="#ppt_w"/>
                                          </p:val>
                                        </p:tav>
                                      </p:tavLst>
                                    </p:anim>
                                    <p:anim calcmode="lin" valueType="num">
                                      <p:cBhvr>
                                        <p:cTn id="51" dur="100" fill="hold"/>
                                        <p:tgtEl>
                                          <p:spTgt spid="34"/>
                                        </p:tgtEl>
                                        <p:attrNameLst>
                                          <p:attrName>ppt_h</p:attrName>
                                        </p:attrNameLst>
                                      </p:cBhvr>
                                      <p:tavLst>
                                        <p:tav tm="0">
                                          <p:val>
                                            <p:fltVal val="0"/>
                                          </p:val>
                                        </p:tav>
                                        <p:tav tm="100000">
                                          <p:val>
                                            <p:strVal val="#ppt_h"/>
                                          </p:val>
                                        </p:tav>
                                      </p:tavLst>
                                    </p:anim>
                                    <p:anim calcmode="lin" valueType="num">
                                      <p:cBhvr>
                                        <p:cTn id="52" dur="100" fill="hold"/>
                                        <p:tgtEl>
                                          <p:spTgt spid="34"/>
                                        </p:tgtEl>
                                        <p:attrNameLst>
                                          <p:attrName>style.rotation</p:attrName>
                                        </p:attrNameLst>
                                      </p:cBhvr>
                                      <p:tavLst>
                                        <p:tav tm="0">
                                          <p:val>
                                            <p:fltVal val="360"/>
                                          </p:val>
                                        </p:tav>
                                        <p:tav tm="100000">
                                          <p:val>
                                            <p:fltVal val="0"/>
                                          </p:val>
                                        </p:tav>
                                      </p:tavLst>
                                    </p:anim>
                                    <p:animEffect transition="in" filter="fade">
                                      <p:cBhvr>
                                        <p:cTn id="53" dur="100"/>
                                        <p:tgtEl>
                                          <p:spTgt spid="34"/>
                                        </p:tgtEl>
                                      </p:cBhvr>
                                    </p:animEffect>
                                  </p:childTnLst>
                                </p:cTn>
                              </p:par>
                            </p:childTnLst>
                          </p:cTn>
                        </p:par>
                        <p:par>
                          <p:cTn id="54" fill="hold">
                            <p:stCondLst>
                              <p:cond delay="5100"/>
                            </p:stCondLst>
                            <p:childTnLst>
                              <p:par>
                                <p:cTn id="55" presetID="49" presetClass="entr" presetSubtype="0" decel="100000" fill="hold" nodeType="afterEffect">
                                  <p:stCondLst>
                                    <p:cond delay="0"/>
                                  </p:stCondLst>
                                  <p:childTnLst>
                                    <p:set>
                                      <p:cBhvr>
                                        <p:cTn id="56" dur="1" fill="hold">
                                          <p:stCondLst>
                                            <p:cond delay="0"/>
                                          </p:stCondLst>
                                        </p:cTn>
                                        <p:tgtEl>
                                          <p:spTgt spid="33"/>
                                        </p:tgtEl>
                                        <p:attrNameLst>
                                          <p:attrName>style.visibility</p:attrName>
                                        </p:attrNameLst>
                                      </p:cBhvr>
                                      <p:to>
                                        <p:strVal val="visible"/>
                                      </p:to>
                                    </p:set>
                                    <p:anim calcmode="lin" valueType="num">
                                      <p:cBhvr>
                                        <p:cTn id="57" dur="100" fill="hold"/>
                                        <p:tgtEl>
                                          <p:spTgt spid="33"/>
                                        </p:tgtEl>
                                        <p:attrNameLst>
                                          <p:attrName>ppt_w</p:attrName>
                                        </p:attrNameLst>
                                      </p:cBhvr>
                                      <p:tavLst>
                                        <p:tav tm="0">
                                          <p:val>
                                            <p:fltVal val="0"/>
                                          </p:val>
                                        </p:tav>
                                        <p:tav tm="100000">
                                          <p:val>
                                            <p:strVal val="#ppt_w"/>
                                          </p:val>
                                        </p:tav>
                                      </p:tavLst>
                                    </p:anim>
                                    <p:anim calcmode="lin" valueType="num">
                                      <p:cBhvr>
                                        <p:cTn id="58" dur="100" fill="hold"/>
                                        <p:tgtEl>
                                          <p:spTgt spid="33"/>
                                        </p:tgtEl>
                                        <p:attrNameLst>
                                          <p:attrName>ppt_h</p:attrName>
                                        </p:attrNameLst>
                                      </p:cBhvr>
                                      <p:tavLst>
                                        <p:tav tm="0">
                                          <p:val>
                                            <p:fltVal val="0"/>
                                          </p:val>
                                        </p:tav>
                                        <p:tav tm="100000">
                                          <p:val>
                                            <p:strVal val="#ppt_h"/>
                                          </p:val>
                                        </p:tav>
                                      </p:tavLst>
                                    </p:anim>
                                    <p:anim calcmode="lin" valueType="num">
                                      <p:cBhvr>
                                        <p:cTn id="59" dur="100" fill="hold"/>
                                        <p:tgtEl>
                                          <p:spTgt spid="33"/>
                                        </p:tgtEl>
                                        <p:attrNameLst>
                                          <p:attrName>style.rotation</p:attrName>
                                        </p:attrNameLst>
                                      </p:cBhvr>
                                      <p:tavLst>
                                        <p:tav tm="0">
                                          <p:val>
                                            <p:fltVal val="360"/>
                                          </p:val>
                                        </p:tav>
                                        <p:tav tm="100000">
                                          <p:val>
                                            <p:fltVal val="0"/>
                                          </p:val>
                                        </p:tav>
                                      </p:tavLst>
                                    </p:anim>
                                    <p:animEffect transition="in" filter="fade">
                                      <p:cBhvr>
                                        <p:cTn id="60" dur="100"/>
                                        <p:tgtEl>
                                          <p:spTgt spid="33"/>
                                        </p:tgtEl>
                                      </p:cBhvr>
                                    </p:animEffect>
                                  </p:childTnLst>
                                </p:cTn>
                              </p:par>
                            </p:childTnLst>
                          </p:cTn>
                        </p:par>
                        <p:par>
                          <p:cTn id="61" fill="hold">
                            <p:stCondLst>
                              <p:cond delay="5200"/>
                            </p:stCondLst>
                            <p:childTnLst>
                              <p:par>
                                <p:cTn id="62" presetID="49" presetClass="entr" presetSubtype="0" decel="100000" fill="hold" nodeType="afterEffect">
                                  <p:stCondLst>
                                    <p:cond delay="0"/>
                                  </p:stCondLst>
                                  <p:childTnLst>
                                    <p:set>
                                      <p:cBhvr>
                                        <p:cTn id="63" dur="1" fill="hold">
                                          <p:stCondLst>
                                            <p:cond delay="0"/>
                                          </p:stCondLst>
                                        </p:cTn>
                                        <p:tgtEl>
                                          <p:spTgt spid="41"/>
                                        </p:tgtEl>
                                        <p:attrNameLst>
                                          <p:attrName>style.visibility</p:attrName>
                                        </p:attrNameLst>
                                      </p:cBhvr>
                                      <p:to>
                                        <p:strVal val="visible"/>
                                      </p:to>
                                    </p:set>
                                    <p:anim calcmode="lin" valueType="num">
                                      <p:cBhvr>
                                        <p:cTn id="64" dur="100" fill="hold"/>
                                        <p:tgtEl>
                                          <p:spTgt spid="41"/>
                                        </p:tgtEl>
                                        <p:attrNameLst>
                                          <p:attrName>ppt_w</p:attrName>
                                        </p:attrNameLst>
                                      </p:cBhvr>
                                      <p:tavLst>
                                        <p:tav tm="0">
                                          <p:val>
                                            <p:fltVal val="0"/>
                                          </p:val>
                                        </p:tav>
                                        <p:tav tm="100000">
                                          <p:val>
                                            <p:strVal val="#ppt_w"/>
                                          </p:val>
                                        </p:tav>
                                      </p:tavLst>
                                    </p:anim>
                                    <p:anim calcmode="lin" valueType="num">
                                      <p:cBhvr>
                                        <p:cTn id="65" dur="100" fill="hold"/>
                                        <p:tgtEl>
                                          <p:spTgt spid="41"/>
                                        </p:tgtEl>
                                        <p:attrNameLst>
                                          <p:attrName>ppt_h</p:attrName>
                                        </p:attrNameLst>
                                      </p:cBhvr>
                                      <p:tavLst>
                                        <p:tav tm="0">
                                          <p:val>
                                            <p:fltVal val="0"/>
                                          </p:val>
                                        </p:tav>
                                        <p:tav tm="100000">
                                          <p:val>
                                            <p:strVal val="#ppt_h"/>
                                          </p:val>
                                        </p:tav>
                                      </p:tavLst>
                                    </p:anim>
                                    <p:anim calcmode="lin" valueType="num">
                                      <p:cBhvr>
                                        <p:cTn id="66" dur="100" fill="hold"/>
                                        <p:tgtEl>
                                          <p:spTgt spid="41"/>
                                        </p:tgtEl>
                                        <p:attrNameLst>
                                          <p:attrName>style.rotation</p:attrName>
                                        </p:attrNameLst>
                                      </p:cBhvr>
                                      <p:tavLst>
                                        <p:tav tm="0">
                                          <p:val>
                                            <p:fltVal val="360"/>
                                          </p:val>
                                        </p:tav>
                                        <p:tav tm="100000">
                                          <p:val>
                                            <p:fltVal val="0"/>
                                          </p:val>
                                        </p:tav>
                                      </p:tavLst>
                                    </p:anim>
                                    <p:animEffect transition="in" filter="fade">
                                      <p:cBhvr>
                                        <p:cTn id="67" dur="100"/>
                                        <p:tgtEl>
                                          <p:spTgt spid="41"/>
                                        </p:tgtEl>
                                      </p:cBhvr>
                                    </p:animEffect>
                                  </p:childTnLst>
                                </p:cTn>
                              </p:par>
                            </p:childTnLst>
                          </p:cTn>
                        </p:par>
                        <p:par>
                          <p:cTn id="68" fill="hold">
                            <p:stCondLst>
                              <p:cond delay="5300"/>
                            </p:stCondLst>
                            <p:childTnLst>
                              <p:par>
                                <p:cTn id="69" presetID="25" presetClass="entr" presetSubtype="0" fill="hold" nodeType="afterEffect">
                                  <p:stCondLst>
                                    <p:cond delay="0"/>
                                  </p:stCondLst>
                                  <p:childTnLst>
                                    <p:set>
                                      <p:cBhvr>
                                        <p:cTn id="70" dur="1" fill="hold">
                                          <p:stCondLst>
                                            <p:cond delay="0"/>
                                          </p:stCondLst>
                                        </p:cTn>
                                        <p:tgtEl>
                                          <p:spTgt spid="6"/>
                                        </p:tgtEl>
                                        <p:attrNameLst>
                                          <p:attrName>style.visibility</p:attrName>
                                        </p:attrNameLst>
                                      </p:cBhvr>
                                      <p:to>
                                        <p:strVal val="visible"/>
                                      </p:to>
                                    </p:set>
                                    <p:anim calcmode="lin" valueType="num">
                                      <p:cBhvr>
                                        <p:cTn id="71" dur="500" decel="50000" fill="hold">
                                          <p:stCondLst>
                                            <p:cond delay="0"/>
                                          </p:stCondLst>
                                        </p:cTn>
                                        <p:tgtEl>
                                          <p:spTgt spid="6"/>
                                        </p:tgtEl>
                                        <p:attrNameLst>
                                          <p:attrName>style.rotation</p:attrName>
                                        </p:attrNameLst>
                                      </p:cBhvr>
                                      <p:tavLst>
                                        <p:tav tm="0">
                                          <p:val>
                                            <p:fltVal val="-90"/>
                                          </p:val>
                                        </p:tav>
                                        <p:tav tm="100000">
                                          <p:val>
                                            <p:fltVal val="0"/>
                                          </p:val>
                                        </p:tav>
                                      </p:tavLst>
                                    </p:anim>
                                    <p:anim calcmode="lin" valueType="num">
                                      <p:cBhvr>
                                        <p:cTn id="72" dur="500" decel="50000" fill="hold">
                                          <p:stCondLst>
                                            <p:cond delay="0"/>
                                          </p:stCondLst>
                                        </p:cTn>
                                        <p:tgtEl>
                                          <p:spTgt spid="6"/>
                                        </p:tgtEl>
                                        <p:attrNameLst>
                                          <p:attrName>ppt_w</p:attrName>
                                        </p:attrNameLst>
                                      </p:cBhvr>
                                      <p:tavLst>
                                        <p:tav tm="0">
                                          <p:val>
                                            <p:strVal val="#ppt_w"/>
                                          </p:val>
                                        </p:tav>
                                        <p:tav tm="100000">
                                          <p:val>
                                            <p:strVal val="#ppt_w*.05"/>
                                          </p:val>
                                        </p:tav>
                                      </p:tavLst>
                                    </p:anim>
                                    <p:anim calcmode="lin" valueType="num">
                                      <p:cBhvr>
                                        <p:cTn id="73" dur="500" accel="50000" fill="hold">
                                          <p:stCondLst>
                                            <p:cond delay="500"/>
                                          </p:stCondLst>
                                        </p:cTn>
                                        <p:tgtEl>
                                          <p:spTgt spid="6"/>
                                        </p:tgtEl>
                                        <p:attrNameLst>
                                          <p:attrName>ppt_w</p:attrName>
                                        </p:attrNameLst>
                                      </p:cBhvr>
                                      <p:tavLst>
                                        <p:tav tm="0">
                                          <p:val>
                                            <p:strVal val="#ppt_w*.05"/>
                                          </p:val>
                                        </p:tav>
                                        <p:tav tm="100000">
                                          <p:val>
                                            <p:strVal val="#ppt_w"/>
                                          </p:val>
                                        </p:tav>
                                      </p:tavLst>
                                    </p:anim>
                                    <p:anim calcmode="lin" valueType="num">
                                      <p:cBhvr>
                                        <p:cTn id="74" dur="1000" fill="hold"/>
                                        <p:tgtEl>
                                          <p:spTgt spid="6"/>
                                        </p:tgtEl>
                                        <p:attrNameLst>
                                          <p:attrName>ppt_h</p:attrName>
                                        </p:attrNameLst>
                                      </p:cBhvr>
                                      <p:tavLst>
                                        <p:tav tm="0">
                                          <p:val>
                                            <p:strVal val="#ppt_h"/>
                                          </p:val>
                                        </p:tav>
                                        <p:tav tm="100000">
                                          <p:val>
                                            <p:strVal val="#ppt_h"/>
                                          </p:val>
                                        </p:tav>
                                      </p:tavLst>
                                    </p:anim>
                                    <p:anim calcmode="lin" valueType="num">
                                      <p:cBhvr>
                                        <p:cTn id="75" dur="500" decel="50000" fill="hold">
                                          <p:stCondLst>
                                            <p:cond delay="0"/>
                                          </p:stCondLst>
                                        </p:cTn>
                                        <p:tgtEl>
                                          <p:spTgt spid="6"/>
                                        </p:tgtEl>
                                        <p:attrNameLst>
                                          <p:attrName>ppt_x</p:attrName>
                                        </p:attrNameLst>
                                      </p:cBhvr>
                                      <p:tavLst>
                                        <p:tav tm="0">
                                          <p:val>
                                            <p:strVal val="#ppt_x+.4"/>
                                          </p:val>
                                        </p:tav>
                                        <p:tav tm="100000">
                                          <p:val>
                                            <p:strVal val="#ppt_x"/>
                                          </p:val>
                                        </p:tav>
                                      </p:tavLst>
                                    </p:anim>
                                    <p:anim calcmode="lin" valueType="num">
                                      <p:cBhvr>
                                        <p:cTn id="76" dur="500" decel="50000" fill="hold">
                                          <p:stCondLst>
                                            <p:cond delay="0"/>
                                          </p:stCondLst>
                                        </p:cTn>
                                        <p:tgtEl>
                                          <p:spTgt spid="6"/>
                                        </p:tgtEl>
                                        <p:attrNameLst>
                                          <p:attrName>ppt_y</p:attrName>
                                        </p:attrNameLst>
                                      </p:cBhvr>
                                      <p:tavLst>
                                        <p:tav tm="0">
                                          <p:val>
                                            <p:strVal val="#ppt_y-.2"/>
                                          </p:val>
                                        </p:tav>
                                        <p:tav tm="100000">
                                          <p:val>
                                            <p:strVal val="#ppt_y+.1"/>
                                          </p:val>
                                        </p:tav>
                                      </p:tavLst>
                                    </p:anim>
                                    <p:anim calcmode="lin" valueType="num">
                                      <p:cBhvr>
                                        <p:cTn id="77" dur="500" accel="50000" fill="hold">
                                          <p:stCondLst>
                                            <p:cond delay="500"/>
                                          </p:stCondLst>
                                        </p:cTn>
                                        <p:tgtEl>
                                          <p:spTgt spid="6"/>
                                        </p:tgtEl>
                                        <p:attrNameLst>
                                          <p:attrName>ppt_y</p:attrName>
                                        </p:attrNameLst>
                                      </p:cBhvr>
                                      <p:tavLst>
                                        <p:tav tm="0">
                                          <p:val>
                                            <p:strVal val="#ppt_y+.1"/>
                                          </p:val>
                                        </p:tav>
                                        <p:tav tm="100000">
                                          <p:val>
                                            <p:strVal val="#ppt_y"/>
                                          </p:val>
                                        </p:tav>
                                      </p:tavLst>
                                    </p:anim>
                                    <p:animEffect transition="in" filter="fade">
                                      <p:cBhvr>
                                        <p:cTn id="78" dur="1000" decel="50000">
                                          <p:stCondLst>
                                            <p:cond delay="0"/>
                                          </p:stCondLst>
                                        </p:cTn>
                                        <p:tgtEl>
                                          <p:spTgt spid="6"/>
                                        </p:tgtEl>
                                      </p:cBhvr>
                                    </p:animEffect>
                                  </p:childTnLst>
                                </p:cTn>
                              </p:par>
                            </p:childTnLst>
                          </p:cTn>
                        </p:par>
                        <p:par>
                          <p:cTn id="79" fill="hold">
                            <p:stCondLst>
                              <p:cond delay="6300"/>
                            </p:stCondLst>
                            <p:childTnLst>
                              <p:par>
                                <p:cTn id="80" presetID="25" presetClass="entr" presetSubtype="0" fill="hold" grpId="0" nodeType="afterEffect">
                                  <p:stCondLst>
                                    <p:cond delay="0"/>
                                  </p:stCondLst>
                                  <p:childTnLst>
                                    <p:set>
                                      <p:cBhvr>
                                        <p:cTn id="81" dur="1" fill="hold">
                                          <p:stCondLst>
                                            <p:cond delay="0"/>
                                          </p:stCondLst>
                                        </p:cTn>
                                        <p:tgtEl>
                                          <p:spTgt spid="16"/>
                                        </p:tgtEl>
                                        <p:attrNameLst>
                                          <p:attrName>style.visibility</p:attrName>
                                        </p:attrNameLst>
                                      </p:cBhvr>
                                      <p:to>
                                        <p:strVal val="visible"/>
                                      </p:to>
                                    </p:set>
                                    <p:anim calcmode="lin" valueType="num">
                                      <p:cBhvr>
                                        <p:cTn id="82" dur="500" decel="50000" fill="hold">
                                          <p:stCondLst>
                                            <p:cond delay="0"/>
                                          </p:stCondLst>
                                        </p:cTn>
                                        <p:tgtEl>
                                          <p:spTgt spid="16"/>
                                        </p:tgtEl>
                                        <p:attrNameLst>
                                          <p:attrName>style.rotation</p:attrName>
                                        </p:attrNameLst>
                                      </p:cBhvr>
                                      <p:tavLst>
                                        <p:tav tm="0">
                                          <p:val>
                                            <p:fltVal val="-90"/>
                                          </p:val>
                                        </p:tav>
                                        <p:tav tm="100000">
                                          <p:val>
                                            <p:fltVal val="0"/>
                                          </p:val>
                                        </p:tav>
                                      </p:tavLst>
                                    </p:anim>
                                    <p:anim calcmode="lin" valueType="num">
                                      <p:cBhvr>
                                        <p:cTn id="83" dur="500" decel="50000" fill="hold">
                                          <p:stCondLst>
                                            <p:cond delay="0"/>
                                          </p:stCondLst>
                                        </p:cTn>
                                        <p:tgtEl>
                                          <p:spTgt spid="16"/>
                                        </p:tgtEl>
                                        <p:attrNameLst>
                                          <p:attrName>ppt_w</p:attrName>
                                        </p:attrNameLst>
                                      </p:cBhvr>
                                      <p:tavLst>
                                        <p:tav tm="0">
                                          <p:val>
                                            <p:strVal val="#ppt_w"/>
                                          </p:val>
                                        </p:tav>
                                        <p:tav tm="100000">
                                          <p:val>
                                            <p:strVal val="#ppt_w*.05"/>
                                          </p:val>
                                        </p:tav>
                                      </p:tavLst>
                                    </p:anim>
                                    <p:anim calcmode="lin" valueType="num">
                                      <p:cBhvr>
                                        <p:cTn id="84" dur="500" accel="50000" fill="hold">
                                          <p:stCondLst>
                                            <p:cond delay="500"/>
                                          </p:stCondLst>
                                        </p:cTn>
                                        <p:tgtEl>
                                          <p:spTgt spid="16"/>
                                        </p:tgtEl>
                                        <p:attrNameLst>
                                          <p:attrName>ppt_w</p:attrName>
                                        </p:attrNameLst>
                                      </p:cBhvr>
                                      <p:tavLst>
                                        <p:tav tm="0">
                                          <p:val>
                                            <p:strVal val="#ppt_w*.05"/>
                                          </p:val>
                                        </p:tav>
                                        <p:tav tm="100000">
                                          <p:val>
                                            <p:strVal val="#ppt_w"/>
                                          </p:val>
                                        </p:tav>
                                      </p:tavLst>
                                    </p:anim>
                                    <p:anim calcmode="lin" valueType="num">
                                      <p:cBhvr>
                                        <p:cTn id="85" dur="1000" fill="hold"/>
                                        <p:tgtEl>
                                          <p:spTgt spid="16"/>
                                        </p:tgtEl>
                                        <p:attrNameLst>
                                          <p:attrName>ppt_h</p:attrName>
                                        </p:attrNameLst>
                                      </p:cBhvr>
                                      <p:tavLst>
                                        <p:tav tm="0">
                                          <p:val>
                                            <p:strVal val="#ppt_h"/>
                                          </p:val>
                                        </p:tav>
                                        <p:tav tm="100000">
                                          <p:val>
                                            <p:strVal val="#ppt_h"/>
                                          </p:val>
                                        </p:tav>
                                      </p:tavLst>
                                    </p:anim>
                                    <p:anim calcmode="lin" valueType="num">
                                      <p:cBhvr>
                                        <p:cTn id="86" dur="500" decel="50000" fill="hold">
                                          <p:stCondLst>
                                            <p:cond delay="0"/>
                                          </p:stCondLst>
                                        </p:cTn>
                                        <p:tgtEl>
                                          <p:spTgt spid="16"/>
                                        </p:tgtEl>
                                        <p:attrNameLst>
                                          <p:attrName>ppt_x</p:attrName>
                                        </p:attrNameLst>
                                      </p:cBhvr>
                                      <p:tavLst>
                                        <p:tav tm="0">
                                          <p:val>
                                            <p:strVal val="#ppt_x+.4"/>
                                          </p:val>
                                        </p:tav>
                                        <p:tav tm="100000">
                                          <p:val>
                                            <p:strVal val="#ppt_x"/>
                                          </p:val>
                                        </p:tav>
                                      </p:tavLst>
                                    </p:anim>
                                    <p:anim calcmode="lin" valueType="num">
                                      <p:cBhvr>
                                        <p:cTn id="87" dur="500" decel="50000" fill="hold">
                                          <p:stCondLst>
                                            <p:cond delay="0"/>
                                          </p:stCondLst>
                                        </p:cTn>
                                        <p:tgtEl>
                                          <p:spTgt spid="16"/>
                                        </p:tgtEl>
                                        <p:attrNameLst>
                                          <p:attrName>ppt_y</p:attrName>
                                        </p:attrNameLst>
                                      </p:cBhvr>
                                      <p:tavLst>
                                        <p:tav tm="0">
                                          <p:val>
                                            <p:strVal val="#ppt_y-.2"/>
                                          </p:val>
                                        </p:tav>
                                        <p:tav tm="100000">
                                          <p:val>
                                            <p:strVal val="#ppt_y+.1"/>
                                          </p:val>
                                        </p:tav>
                                      </p:tavLst>
                                    </p:anim>
                                    <p:anim calcmode="lin" valueType="num">
                                      <p:cBhvr>
                                        <p:cTn id="88" dur="500" accel="50000" fill="hold">
                                          <p:stCondLst>
                                            <p:cond delay="500"/>
                                          </p:stCondLst>
                                        </p:cTn>
                                        <p:tgtEl>
                                          <p:spTgt spid="16"/>
                                        </p:tgtEl>
                                        <p:attrNameLst>
                                          <p:attrName>ppt_y</p:attrName>
                                        </p:attrNameLst>
                                      </p:cBhvr>
                                      <p:tavLst>
                                        <p:tav tm="0">
                                          <p:val>
                                            <p:strVal val="#ppt_y+.1"/>
                                          </p:val>
                                        </p:tav>
                                        <p:tav tm="100000">
                                          <p:val>
                                            <p:strVal val="#ppt_y"/>
                                          </p:val>
                                        </p:tav>
                                      </p:tavLst>
                                    </p:anim>
                                    <p:animEffect transition="in" filter="fade">
                                      <p:cBhvr>
                                        <p:cTn id="89" dur="1000" decel="50000">
                                          <p:stCondLst>
                                            <p:cond delay="0"/>
                                          </p:stCondLst>
                                        </p:cTn>
                                        <p:tgtEl>
                                          <p:spTgt spid="16"/>
                                        </p:tgtEl>
                                      </p:cBhvr>
                                    </p:animEffect>
                                  </p:childTnLst>
                                </p:cTn>
                              </p:par>
                            </p:childTnLst>
                          </p:cTn>
                        </p:par>
                        <p:par>
                          <p:cTn id="90" fill="hold">
                            <p:stCondLst>
                              <p:cond delay="7300"/>
                            </p:stCondLst>
                            <p:childTnLst>
                              <p:par>
                                <p:cTn id="91" presetID="25" presetClass="entr" presetSubtype="0" fill="hold" nodeType="afterEffect">
                                  <p:stCondLst>
                                    <p:cond delay="0"/>
                                  </p:stCondLst>
                                  <p:childTnLst>
                                    <p:set>
                                      <p:cBhvr>
                                        <p:cTn id="92" dur="1" fill="hold">
                                          <p:stCondLst>
                                            <p:cond delay="0"/>
                                          </p:stCondLst>
                                        </p:cTn>
                                        <p:tgtEl>
                                          <p:spTgt spid="18"/>
                                        </p:tgtEl>
                                        <p:attrNameLst>
                                          <p:attrName>style.visibility</p:attrName>
                                        </p:attrNameLst>
                                      </p:cBhvr>
                                      <p:to>
                                        <p:strVal val="visible"/>
                                      </p:to>
                                    </p:set>
                                    <p:anim calcmode="lin" valueType="num">
                                      <p:cBhvr>
                                        <p:cTn id="93" dur="500" decel="50000" fill="hold">
                                          <p:stCondLst>
                                            <p:cond delay="0"/>
                                          </p:stCondLst>
                                        </p:cTn>
                                        <p:tgtEl>
                                          <p:spTgt spid="18"/>
                                        </p:tgtEl>
                                        <p:attrNameLst>
                                          <p:attrName>style.rotation</p:attrName>
                                        </p:attrNameLst>
                                      </p:cBhvr>
                                      <p:tavLst>
                                        <p:tav tm="0">
                                          <p:val>
                                            <p:fltVal val="-90"/>
                                          </p:val>
                                        </p:tav>
                                        <p:tav tm="100000">
                                          <p:val>
                                            <p:fltVal val="0"/>
                                          </p:val>
                                        </p:tav>
                                      </p:tavLst>
                                    </p:anim>
                                    <p:anim calcmode="lin" valueType="num">
                                      <p:cBhvr>
                                        <p:cTn id="94" dur="500" decel="50000" fill="hold">
                                          <p:stCondLst>
                                            <p:cond delay="0"/>
                                          </p:stCondLst>
                                        </p:cTn>
                                        <p:tgtEl>
                                          <p:spTgt spid="18"/>
                                        </p:tgtEl>
                                        <p:attrNameLst>
                                          <p:attrName>ppt_w</p:attrName>
                                        </p:attrNameLst>
                                      </p:cBhvr>
                                      <p:tavLst>
                                        <p:tav tm="0">
                                          <p:val>
                                            <p:strVal val="#ppt_w"/>
                                          </p:val>
                                        </p:tav>
                                        <p:tav tm="100000">
                                          <p:val>
                                            <p:strVal val="#ppt_w*.05"/>
                                          </p:val>
                                        </p:tav>
                                      </p:tavLst>
                                    </p:anim>
                                    <p:anim calcmode="lin" valueType="num">
                                      <p:cBhvr>
                                        <p:cTn id="95" dur="500" accel="50000" fill="hold">
                                          <p:stCondLst>
                                            <p:cond delay="500"/>
                                          </p:stCondLst>
                                        </p:cTn>
                                        <p:tgtEl>
                                          <p:spTgt spid="18"/>
                                        </p:tgtEl>
                                        <p:attrNameLst>
                                          <p:attrName>ppt_w</p:attrName>
                                        </p:attrNameLst>
                                      </p:cBhvr>
                                      <p:tavLst>
                                        <p:tav tm="0">
                                          <p:val>
                                            <p:strVal val="#ppt_w*.05"/>
                                          </p:val>
                                        </p:tav>
                                        <p:tav tm="100000">
                                          <p:val>
                                            <p:strVal val="#ppt_w"/>
                                          </p:val>
                                        </p:tav>
                                      </p:tavLst>
                                    </p:anim>
                                    <p:anim calcmode="lin" valueType="num">
                                      <p:cBhvr>
                                        <p:cTn id="96" dur="1000" fill="hold"/>
                                        <p:tgtEl>
                                          <p:spTgt spid="18"/>
                                        </p:tgtEl>
                                        <p:attrNameLst>
                                          <p:attrName>ppt_h</p:attrName>
                                        </p:attrNameLst>
                                      </p:cBhvr>
                                      <p:tavLst>
                                        <p:tav tm="0">
                                          <p:val>
                                            <p:strVal val="#ppt_h"/>
                                          </p:val>
                                        </p:tav>
                                        <p:tav tm="100000">
                                          <p:val>
                                            <p:strVal val="#ppt_h"/>
                                          </p:val>
                                        </p:tav>
                                      </p:tavLst>
                                    </p:anim>
                                    <p:anim calcmode="lin" valueType="num">
                                      <p:cBhvr>
                                        <p:cTn id="97" dur="500" decel="50000" fill="hold">
                                          <p:stCondLst>
                                            <p:cond delay="0"/>
                                          </p:stCondLst>
                                        </p:cTn>
                                        <p:tgtEl>
                                          <p:spTgt spid="18"/>
                                        </p:tgtEl>
                                        <p:attrNameLst>
                                          <p:attrName>ppt_x</p:attrName>
                                        </p:attrNameLst>
                                      </p:cBhvr>
                                      <p:tavLst>
                                        <p:tav tm="0">
                                          <p:val>
                                            <p:strVal val="#ppt_x+.4"/>
                                          </p:val>
                                        </p:tav>
                                        <p:tav tm="100000">
                                          <p:val>
                                            <p:strVal val="#ppt_x"/>
                                          </p:val>
                                        </p:tav>
                                      </p:tavLst>
                                    </p:anim>
                                    <p:anim calcmode="lin" valueType="num">
                                      <p:cBhvr>
                                        <p:cTn id="98" dur="500" decel="50000" fill="hold">
                                          <p:stCondLst>
                                            <p:cond delay="0"/>
                                          </p:stCondLst>
                                        </p:cTn>
                                        <p:tgtEl>
                                          <p:spTgt spid="18"/>
                                        </p:tgtEl>
                                        <p:attrNameLst>
                                          <p:attrName>ppt_y</p:attrName>
                                        </p:attrNameLst>
                                      </p:cBhvr>
                                      <p:tavLst>
                                        <p:tav tm="0">
                                          <p:val>
                                            <p:strVal val="#ppt_y-.2"/>
                                          </p:val>
                                        </p:tav>
                                        <p:tav tm="100000">
                                          <p:val>
                                            <p:strVal val="#ppt_y+.1"/>
                                          </p:val>
                                        </p:tav>
                                      </p:tavLst>
                                    </p:anim>
                                    <p:anim calcmode="lin" valueType="num">
                                      <p:cBhvr>
                                        <p:cTn id="99" dur="500" accel="50000" fill="hold">
                                          <p:stCondLst>
                                            <p:cond delay="500"/>
                                          </p:stCondLst>
                                        </p:cTn>
                                        <p:tgtEl>
                                          <p:spTgt spid="18"/>
                                        </p:tgtEl>
                                        <p:attrNameLst>
                                          <p:attrName>ppt_y</p:attrName>
                                        </p:attrNameLst>
                                      </p:cBhvr>
                                      <p:tavLst>
                                        <p:tav tm="0">
                                          <p:val>
                                            <p:strVal val="#ppt_y+.1"/>
                                          </p:val>
                                        </p:tav>
                                        <p:tav tm="100000">
                                          <p:val>
                                            <p:strVal val="#ppt_y"/>
                                          </p:val>
                                        </p:tav>
                                      </p:tavLst>
                                    </p:anim>
                                    <p:animEffect transition="in" filter="fade">
                                      <p:cBhvr>
                                        <p:cTn id="100" dur="1000" decel="50000">
                                          <p:stCondLst>
                                            <p:cond delay="0"/>
                                          </p:stCondLst>
                                        </p:cTn>
                                        <p:tgtEl>
                                          <p:spTgt spid="18"/>
                                        </p:tgtEl>
                                      </p:cBhvr>
                                    </p:animEffect>
                                  </p:childTnLst>
                                </p:cTn>
                              </p:par>
                            </p:childTnLst>
                          </p:cTn>
                        </p:par>
                        <p:par>
                          <p:cTn id="101" fill="hold">
                            <p:stCondLst>
                              <p:cond delay="8300"/>
                            </p:stCondLst>
                            <p:childTnLst>
                              <p:par>
                                <p:cTn id="102" presetID="25" presetClass="entr" presetSubtype="0" fill="hold" grpId="0" nodeType="afterEffect">
                                  <p:stCondLst>
                                    <p:cond delay="0"/>
                                  </p:stCondLst>
                                  <p:childTnLst>
                                    <p:set>
                                      <p:cBhvr>
                                        <p:cTn id="103" dur="1" fill="hold">
                                          <p:stCondLst>
                                            <p:cond delay="0"/>
                                          </p:stCondLst>
                                        </p:cTn>
                                        <p:tgtEl>
                                          <p:spTgt spid="17"/>
                                        </p:tgtEl>
                                        <p:attrNameLst>
                                          <p:attrName>style.visibility</p:attrName>
                                        </p:attrNameLst>
                                      </p:cBhvr>
                                      <p:to>
                                        <p:strVal val="visible"/>
                                      </p:to>
                                    </p:set>
                                    <p:anim calcmode="lin" valueType="num">
                                      <p:cBhvr>
                                        <p:cTn id="104" dur="500" decel="50000" fill="hold">
                                          <p:stCondLst>
                                            <p:cond delay="0"/>
                                          </p:stCondLst>
                                        </p:cTn>
                                        <p:tgtEl>
                                          <p:spTgt spid="17"/>
                                        </p:tgtEl>
                                        <p:attrNameLst>
                                          <p:attrName>style.rotation</p:attrName>
                                        </p:attrNameLst>
                                      </p:cBhvr>
                                      <p:tavLst>
                                        <p:tav tm="0">
                                          <p:val>
                                            <p:fltVal val="-90"/>
                                          </p:val>
                                        </p:tav>
                                        <p:tav tm="100000">
                                          <p:val>
                                            <p:fltVal val="0"/>
                                          </p:val>
                                        </p:tav>
                                      </p:tavLst>
                                    </p:anim>
                                    <p:anim calcmode="lin" valueType="num">
                                      <p:cBhvr>
                                        <p:cTn id="105" dur="500" decel="50000" fill="hold">
                                          <p:stCondLst>
                                            <p:cond delay="0"/>
                                          </p:stCondLst>
                                        </p:cTn>
                                        <p:tgtEl>
                                          <p:spTgt spid="17"/>
                                        </p:tgtEl>
                                        <p:attrNameLst>
                                          <p:attrName>ppt_w</p:attrName>
                                        </p:attrNameLst>
                                      </p:cBhvr>
                                      <p:tavLst>
                                        <p:tav tm="0">
                                          <p:val>
                                            <p:strVal val="#ppt_w"/>
                                          </p:val>
                                        </p:tav>
                                        <p:tav tm="100000">
                                          <p:val>
                                            <p:strVal val="#ppt_w*.05"/>
                                          </p:val>
                                        </p:tav>
                                      </p:tavLst>
                                    </p:anim>
                                    <p:anim calcmode="lin" valueType="num">
                                      <p:cBhvr>
                                        <p:cTn id="106" dur="500" accel="50000" fill="hold">
                                          <p:stCondLst>
                                            <p:cond delay="500"/>
                                          </p:stCondLst>
                                        </p:cTn>
                                        <p:tgtEl>
                                          <p:spTgt spid="17"/>
                                        </p:tgtEl>
                                        <p:attrNameLst>
                                          <p:attrName>ppt_w</p:attrName>
                                        </p:attrNameLst>
                                      </p:cBhvr>
                                      <p:tavLst>
                                        <p:tav tm="0">
                                          <p:val>
                                            <p:strVal val="#ppt_w*.05"/>
                                          </p:val>
                                        </p:tav>
                                        <p:tav tm="100000">
                                          <p:val>
                                            <p:strVal val="#ppt_w"/>
                                          </p:val>
                                        </p:tav>
                                      </p:tavLst>
                                    </p:anim>
                                    <p:anim calcmode="lin" valueType="num">
                                      <p:cBhvr>
                                        <p:cTn id="107" dur="1000" fill="hold"/>
                                        <p:tgtEl>
                                          <p:spTgt spid="17"/>
                                        </p:tgtEl>
                                        <p:attrNameLst>
                                          <p:attrName>ppt_h</p:attrName>
                                        </p:attrNameLst>
                                      </p:cBhvr>
                                      <p:tavLst>
                                        <p:tav tm="0">
                                          <p:val>
                                            <p:strVal val="#ppt_h"/>
                                          </p:val>
                                        </p:tav>
                                        <p:tav tm="100000">
                                          <p:val>
                                            <p:strVal val="#ppt_h"/>
                                          </p:val>
                                        </p:tav>
                                      </p:tavLst>
                                    </p:anim>
                                    <p:anim calcmode="lin" valueType="num">
                                      <p:cBhvr>
                                        <p:cTn id="108" dur="500" decel="50000" fill="hold">
                                          <p:stCondLst>
                                            <p:cond delay="0"/>
                                          </p:stCondLst>
                                        </p:cTn>
                                        <p:tgtEl>
                                          <p:spTgt spid="17"/>
                                        </p:tgtEl>
                                        <p:attrNameLst>
                                          <p:attrName>ppt_x</p:attrName>
                                        </p:attrNameLst>
                                      </p:cBhvr>
                                      <p:tavLst>
                                        <p:tav tm="0">
                                          <p:val>
                                            <p:strVal val="#ppt_x+.4"/>
                                          </p:val>
                                        </p:tav>
                                        <p:tav tm="100000">
                                          <p:val>
                                            <p:strVal val="#ppt_x"/>
                                          </p:val>
                                        </p:tav>
                                      </p:tavLst>
                                    </p:anim>
                                    <p:anim calcmode="lin" valueType="num">
                                      <p:cBhvr>
                                        <p:cTn id="109" dur="500" decel="50000" fill="hold">
                                          <p:stCondLst>
                                            <p:cond delay="0"/>
                                          </p:stCondLst>
                                        </p:cTn>
                                        <p:tgtEl>
                                          <p:spTgt spid="17"/>
                                        </p:tgtEl>
                                        <p:attrNameLst>
                                          <p:attrName>ppt_y</p:attrName>
                                        </p:attrNameLst>
                                      </p:cBhvr>
                                      <p:tavLst>
                                        <p:tav tm="0">
                                          <p:val>
                                            <p:strVal val="#ppt_y-.2"/>
                                          </p:val>
                                        </p:tav>
                                        <p:tav tm="100000">
                                          <p:val>
                                            <p:strVal val="#ppt_y+.1"/>
                                          </p:val>
                                        </p:tav>
                                      </p:tavLst>
                                    </p:anim>
                                    <p:anim calcmode="lin" valueType="num">
                                      <p:cBhvr>
                                        <p:cTn id="110" dur="500" accel="50000" fill="hold">
                                          <p:stCondLst>
                                            <p:cond delay="500"/>
                                          </p:stCondLst>
                                        </p:cTn>
                                        <p:tgtEl>
                                          <p:spTgt spid="17"/>
                                        </p:tgtEl>
                                        <p:attrNameLst>
                                          <p:attrName>ppt_y</p:attrName>
                                        </p:attrNameLst>
                                      </p:cBhvr>
                                      <p:tavLst>
                                        <p:tav tm="0">
                                          <p:val>
                                            <p:strVal val="#ppt_y+.1"/>
                                          </p:val>
                                        </p:tav>
                                        <p:tav tm="100000">
                                          <p:val>
                                            <p:strVal val="#ppt_y"/>
                                          </p:val>
                                        </p:tav>
                                      </p:tavLst>
                                    </p:anim>
                                    <p:animEffect transition="in" filter="fade">
                                      <p:cBhvr>
                                        <p:cTn id="111" dur="1000" decel="50000">
                                          <p:stCondLst>
                                            <p:cond delay="0"/>
                                          </p:stCondLst>
                                        </p:cTn>
                                        <p:tgtEl>
                                          <p:spTgt spid="17"/>
                                        </p:tgtEl>
                                      </p:cBhvr>
                                    </p:animEffect>
                                  </p:childTnLst>
                                </p:cTn>
                              </p:par>
                            </p:childTnLst>
                          </p:cTn>
                        </p:par>
                        <p:par>
                          <p:cTn id="112" fill="hold">
                            <p:stCondLst>
                              <p:cond delay="9300"/>
                            </p:stCondLst>
                            <p:childTnLst>
                              <p:par>
                                <p:cTn id="113" presetID="26" presetClass="entr" presetSubtype="0" fill="hold" grpId="0" nodeType="afterEffect">
                                  <p:stCondLst>
                                    <p:cond delay="0"/>
                                  </p:stCondLst>
                                  <p:childTnLst>
                                    <p:set>
                                      <p:cBhvr>
                                        <p:cTn id="114" dur="1" fill="hold">
                                          <p:stCondLst>
                                            <p:cond delay="0"/>
                                          </p:stCondLst>
                                        </p:cTn>
                                        <p:tgtEl>
                                          <p:spTgt spid="25"/>
                                        </p:tgtEl>
                                        <p:attrNameLst>
                                          <p:attrName>style.visibility</p:attrName>
                                        </p:attrNameLst>
                                      </p:cBhvr>
                                      <p:to>
                                        <p:strVal val="visible"/>
                                      </p:to>
                                    </p:set>
                                    <p:animEffect transition="in" filter="wipe(down)">
                                      <p:cBhvr>
                                        <p:cTn id="115" dur="580">
                                          <p:stCondLst>
                                            <p:cond delay="0"/>
                                          </p:stCondLst>
                                        </p:cTn>
                                        <p:tgtEl>
                                          <p:spTgt spid="25"/>
                                        </p:tgtEl>
                                      </p:cBhvr>
                                    </p:animEffect>
                                    <p:anim calcmode="lin" valueType="num">
                                      <p:cBhvr>
                                        <p:cTn id="116" dur="1822" tmFilter="0,0; 0.14,0.36; 0.43,0.73; 0.71,0.91; 1.0,1.0">
                                          <p:stCondLst>
                                            <p:cond delay="0"/>
                                          </p:stCondLst>
                                        </p:cTn>
                                        <p:tgtEl>
                                          <p:spTgt spid="25"/>
                                        </p:tgtEl>
                                        <p:attrNameLst>
                                          <p:attrName>ppt_x</p:attrName>
                                        </p:attrNameLst>
                                      </p:cBhvr>
                                      <p:tavLst>
                                        <p:tav tm="0">
                                          <p:val>
                                            <p:strVal val="#ppt_x-0.25"/>
                                          </p:val>
                                        </p:tav>
                                        <p:tav tm="100000">
                                          <p:val>
                                            <p:strVal val="#ppt_x"/>
                                          </p:val>
                                        </p:tav>
                                      </p:tavLst>
                                    </p:anim>
                                    <p:anim calcmode="lin" valueType="num">
                                      <p:cBhvr>
                                        <p:cTn id="117" dur="664" tmFilter="0.0,0.0; 0.25,0.07; 0.50,0.2; 0.75,0.467; 1.0,1.0">
                                          <p:stCondLst>
                                            <p:cond delay="0"/>
                                          </p:stCondLst>
                                        </p:cTn>
                                        <p:tgtEl>
                                          <p:spTgt spid="25"/>
                                        </p:tgtEl>
                                        <p:attrNameLst>
                                          <p:attrName>ppt_y</p:attrName>
                                        </p:attrNameLst>
                                      </p:cBhvr>
                                      <p:tavLst>
                                        <p:tav tm="0" fmla="#ppt_y-sin(pi*$)/3">
                                          <p:val>
                                            <p:fltVal val="0.5"/>
                                          </p:val>
                                        </p:tav>
                                        <p:tav tm="100000">
                                          <p:val>
                                            <p:fltVal val="1"/>
                                          </p:val>
                                        </p:tav>
                                      </p:tavLst>
                                    </p:anim>
                                    <p:anim calcmode="lin" valueType="num">
                                      <p:cBhvr>
                                        <p:cTn id="118" dur="664" tmFilter="0, 0; 0.125,0.2665; 0.25,0.4; 0.375,0.465; 0.5,0.5;  0.625,0.535; 0.75,0.6; 0.875,0.7335; 1,1">
                                          <p:stCondLst>
                                            <p:cond delay="664"/>
                                          </p:stCondLst>
                                        </p:cTn>
                                        <p:tgtEl>
                                          <p:spTgt spid="25"/>
                                        </p:tgtEl>
                                        <p:attrNameLst>
                                          <p:attrName>ppt_y</p:attrName>
                                        </p:attrNameLst>
                                      </p:cBhvr>
                                      <p:tavLst>
                                        <p:tav tm="0" fmla="#ppt_y-sin(pi*$)/9">
                                          <p:val>
                                            <p:fltVal val="0"/>
                                          </p:val>
                                        </p:tav>
                                        <p:tav tm="100000">
                                          <p:val>
                                            <p:fltVal val="1"/>
                                          </p:val>
                                        </p:tav>
                                      </p:tavLst>
                                    </p:anim>
                                    <p:anim calcmode="lin" valueType="num">
                                      <p:cBhvr>
                                        <p:cTn id="119" dur="332" tmFilter="0, 0; 0.125,0.2665; 0.25,0.4; 0.375,0.465; 0.5,0.5;  0.625,0.535; 0.75,0.6; 0.875,0.7335; 1,1">
                                          <p:stCondLst>
                                            <p:cond delay="1324"/>
                                          </p:stCondLst>
                                        </p:cTn>
                                        <p:tgtEl>
                                          <p:spTgt spid="25"/>
                                        </p:tgtEl>
                                        <p:attrNameLst>
                                          <p:attrName>ppt_y</p:attrName>
                                        </p:attrNameLst>
                                      </p:cBhvr>
                                      <p:tavLst>
                                        <p:tav tm="0" fmla="#ppt_y-sin(pi*$)/27">
                                          <p:val>
                                            <p:fltVal val="0"/>
                                          </p:val>
                                        </p:tav>
                                        <p:tav tm="100000">
                                          <p:val>
                                            <p:fltVal val="1"/>
                                          </p:val>
                                        </p:tav>
                                      </p:tavLst>
                                    </p:anim>
                                    <p:anim calcmode="lin" valueType="num">
                                      <p:cBhvr>
                                        <p:cTn id="120" dur="164" tmFilter="0, 0; 0.125,0.2665; 0.25,0.4; 0.375,0.465; 0.5,0.5;  0.625,0.535; 0.75,0.6; 0.875,0.7335; 1,1">
                                          <p:stCondLst>
                                            <p:cond delay="1656"/>
                                          </p:stCondLst>
                                        </p:cTn>
                                        <p:tgtEl>
                                          <p:spTgt spid="25"/>
                                        </p:tgtEl>
                                        <p:attrNameLst>
                                          <p:attrName>ppt_y</p:attrName>
                                        </p:attrNameLst>
                                      </p:cBhvr>
                                      <p:tavLst>
                                        <p:tav tm="0" fmla="#ppt_y-sin(pi*$)/81">
                                          <p:val>
                                            <p:fltVal val="0"/>
                                          </p:val>
                                        </p:tav>
                                        <p:tav tm="100000">
                                          <p:val>
                                            <p:fltVal val="1"/>
                                          </p:val>
                                        </p:tav>
                                      </p:tavLst>
                                    </p:anim>
                                    <p:animScale>
                                      <p:cBhvr>
                                        <p:cTn id="121" dur="26">
                                          <p:stCondLst>
                                            <p:cond delay="650"/>
                                          </p:stCondLst>
                                        </p:cTn>
                                        <p:tgtEl>
                                          <p:spTgt spid="25"/>
                                        </p:tgtEl>
                                      </p:cBhvr>
                                      <p:to x="100000" y="60000"/>
                                    </p:animScale>
                                    <p:animScale>
                                      <p:cBhvr>
                                        <p:cTn id="122" dur="166" decel="50000">
                                          <p:stCondLst>
                                            <p:cond delay="676"/>
                                          </p:stCondLst>
                                        </p:cTn>
                                        <p:tgtEl>
                                          <p:spTgt spid="25"/>
                                        </p:tgtEl>
                                      </p:cBhvr>
                                      <p:to x="100000" y="100000"/>
                                    </p:animScale>
                                    <p:animScale>
                                      <p:cBhvr>
                                        <p:cTn id="123" dur="26">
                                          <p:stCondLst>
                                            <p:cond delay="1312"/>
                                          </p:stCondLst>
                                        </p:cTn>
                                        <p:tgtEl>
                                          <p:spTgt spid="25"/>
                                        </p:tgtEl>
                                      </p:cBhvr>
                                      <p:to x="100000" y="80000"/>
                                    </p:animScale>
                                    <p:animScale>
                                      <p:cBhvr>
                                        <p:cTn id="124" dur="166" decel="50000">
                                          <p:stCondLst>
                                            <p:cond delay="1338"/>
                                          </p:stCondLst>
                                        </p:cTn>
                                        <p:tgtEl>
                                          <p:spTgt spid="25"/>
                                        </p:tgtEl>
                                      </p:cBhvr>
                                      <p:to x="100000" y="100000"/>
                                    </p:animScale>
                                    <p:animScale>
                                      <p:cBhvr>
                                        <p:cTn id="125" dur="26">
                                          <p:stCondLst>
                                            <p:cond delay="1642"/>
                                          </p:stCondLst>
                                        </p:cTn>
                                        <p:tgtEl>
                                          <p:spTgt spid="25"/>
                                        </p:tgtEl>
                                      </p:cBhvr>
                                      <p:to x="100000" y="90000"/>
                                    </p:animScale>
                                    <p:animScale>
                                      <p:cBhvr>
                                        <p:cTn id="126" dur="166" decel="50000">
                                          <p:stCondLst>
                                            <p:cond delay="1668"/>
                                          </p:stCondLst>
                                        </p:cTn>
                                        <p:tgtEl>
                                          <p:spTgt spid="25"/>
                                        </p:tgtEl>
                                      </p:cBhvr>
                                      <p:to x="100000" y="100000"/>
                                    </p:animScale>
                                    <p:animScale>
                                      <p:cBhvr>
                                        <p:cTn id="127" dur="26">
                                          <p:stCondLst>
                                            <p:cond delay="1808"/>
                                          </p:stCondLst>
                                        </p:cTn>
                                        <p:tgtEl>
                                          <p:spTgt spid="25"/>
                                        </p:tgtEl>
                                      </p:cBhvr>
                                      <p:to x="100000" y="95000"/>
                                    </p:animScale>
                                    <p:animScale>
                                      <p:cBhvr>
                                        <p:cTn id="128" dur="166" decel="50000">
                                          <p:stCondLst>
                                            <p:cond delay="1834"/>
                                          </p:stCondLst>
                                        </p:cTn>
                                        <p:tgtEl>
                                          <p:spTgt spid="25"/>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6" grpId="0"/>
      <p:bldP spid="17" grpId="0"/>
      <p:bldP spid="25"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流程图: 可选过程 19"/>
          <p:cNvSpPr/>
          <p:nvPr/>
        </p:nvSpPr>
        <p:spPr>
          <a:xfrm>
            <a:off x="2876044" y="2776973"/>
            <a:ext cx="595646" cy="1543820"/>
          </a:xfrm>
          <a:prstGeom prst="flowChartAlternateProcess">
            <a:avLst/>
          </a:prstGeom>
          <a:ln/>
        </p:spPr>
        <p:style>
          <a:lnRef idx="0">
            <a:schemeClr val="accent2"/>
          </a:lnRef>
          <a:fillRef idx="3">
            <a:schemeClr val="accent2"/>
          </a:fillRef>
          <a:effectRef idx="3">
            <a:schemeClr val="accent2"/>
          </a:effectRef>
          <a:fontRef idx="minor">
            <a:schemeClr val="lt1"/>
          </a:fontRef>
        </p:style>
        <p:txBody>
          <a:bodyPr rtlCol="0" anchor="ctr"/>
          <a:lstStyle/>
          <a:p>
            <a:pPr algn="ctr"/>
            <a:r>
              <a:rPr lang="zh-CN" altLang="en-US" sz="2000" b="1" dirty="0" smtClean="0">
                <a:ln w="0"/>
                <a:solidFill>
                  <a:schemeClr val="bg1"/>
                </a:solidFill>
              </a:rPr>
              <a:t>教 学</a:t>
            </a:r>
            <a:endParaRPr lang="en-US" altLang="zh-CN" sz="2000" b="1" dirty="0" smtClean="0">
              <a:ln w="0"/>
              <a:solidFill>
                <a:schemeClr val="bg1"/>
              </a:solidFill>
            </a:endParaRPr>
          </a:p>
          <a:p>
            <a:pPr algn="ctr"/>
            <a:r>
              <a:rPr lang="zh-CN" altLang="en-US" sz="2000" b="1" dirty="0" smtClean="0">
                <a:ln w="0"/>
                <a:solidFill>
                  <a:schemeClr val="bg1"/>
                </a:solidFill>
              </a:rPr>
              <a:t>目 标</a:t>
            </a:r>
            <a:endParaRPr lang="zh-CN" altLang="en-US" sz="2000" b="1" dirty="0">
              <a:ln w="0"/>
              <a:solidFill>
                <a:schemeClr val="bg1"/>
              </a:solidFill>
            </a:endParaRPr>
          </a:p>
        </p:txBody>
      </p:sp>
      <p:graphicFrame>
        <p:nvGraphicFramePr>
          <p:cNvPr id="23" name="内容占位符 29"/>
          <p:cNvGraphicFramePr>
            <a:graphicFrameLocks/>
          </p:cNvGraphicFramePr>
          <p:nvPr>
            <p:extLst/>
          </p:nvPr>
        </p:nvGraphicFramePr>
        <p:xfrm>
          <a:off x="3696987" y="2325957"/>
          <a:ext cx="6056613" cy="244585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588848104"/>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图示 5"/>
          <p:cNvGraphicFramePr/>
          <p:nvPr>
            <p:extLst/>
          </p:nvPr>
        </p:nvGraphicFramePr>
        <p:xfrm>
          <a:off x="4443345" y="2076468"/>
          <a:ext cx="5227731" cy="25526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流程图: 可选过程 6"/>
          <p:cNvSpPr/>
          <p:nvPr/>
        </p:nvSpPr>
        <p:spPr>
          <a:xfrm>
            <a:off x="2907975" y="2580890"/>
            <a:ext cx="552524" cy="1543820"/>
          </a:xfrm>
          <a:prstGeom prst="flowChartAlternateProcess">
            <a:avLst/>
          </a:prstGeom>
          <a:ln>
            <a:solidFill>
              <a:srgbClr val="A8A400"/>
            </a:solidFill>
          </a:ln>
        </p:spPr>
        <p:style>
          <a:lnRef idx="2">
            <a:schemeClr val="accent3"/>
          </a:lnRef>
          <a:fillRef idx="1003">
            <a:schemeClr val="lt2"/>
          </a:fillRef>
          <a:effectRef idx="0">
            <a:schemeClr val="accent3"/>
          </a:effectRef>
          <a:fontRef idx="minor">
            <a:schemeClr val="dk1"/>
          </a:fontRef>
        </p:style>
        <p:txBody>
          <a:bodyPr rtlCol="0" anchor="ctr"/>
          <a:lstStyle/>
          <a:p>
            <a:pPr algn="ctr"/>
            <a:r>
              <a:rPr lang="zh-CN" altLang="en-US" b="1" dirty="0" smtClean="0">
                <a:ln w="0"/>
                <a:solidFill>
                  <a:schemeClr val="tx1"/>
                </a:solidFill>
              </a:rPr>
              <a:t>关键词</a:t>
            </a:r>
            <a:endParaRPr lang="zh-CN" altLang="en-US" b="1" dirty="0">
              <a:ln w="0"/>
              <a:solidFill>
                <a:schemeClr val="tx1"/>
              </a:solidFill>
            </a:endParaRPr>
          </a:p>
        </p:txBody>
      </p:sp>
      <p:sp>
        <p:nvSpPr>
          <p:cNvPr id="8" name="文本框 7"/>
          <p:cNvSpPr txBox="1"/>
          <p:nvPr/>
        </p:nvSpPr>
        <p:spPr>
          <a:xfrm>
            <a:off x="6595546" y="3352800"/>
            <a:ext cx="461665" cy="92398"/>
          </a:xfrm>
          <a:prstGeom prst="rect">
            <a:avLst/>
          </a:prstGeom>
          <a:noFill/>
        </p:spPr>
        <p:txBody>
          <a:bodyPr vert="eaVert" wrap="none" rtlCol="0">
            <a:spAutoFit/>
          </a:bodyPr>
          <a:lstStyle/>
          <a:p>
            <a:endParaRPr lang="zh-CN" altLang="en-US" dirty="0"/>
          </a:p>
        </p:txBody>
      </p:sp>
      <p:sp>
        <p:nvSpPr>
          <p:cNvPr id="9" name="右箭头 8"/>
          <p:cNvSpPr/>
          <p:nvPr/>
        </p:nvSpPr>
        <p:spPr>
          <a:xfrm>
            <a:off x="3843520" y="3059178"/>
            <a:ext cx="1184502" cy="587244"/>
          </a:xfrm>
          <a:prstGeom prst="rightArrow">
            <a:avLst/>
          </a:prstGeom>
          <a:gradFill>
            <a:gsLst>
              <a:gs pos="0">
                <a:schemeClr val="lt2">
                  <a:tint val="90000"/>
                  <a:satMod val="92000"/>
                  <a:lumMod val="120000"/>
                </a:schemeClr>
              </a:gs>
              <a:gs pos="100000">
                <a:schemeClr val="lt2">
                  <a:shade val="98000"/>
                  <a:satMod val="120000"/>
                  <a:lumMod val="98000"/>
                </a:schemeClr>
              </a:gs>
            </a:gsLst>
            <a:path path="circle">
              <a:fillToRect l="50000" t="50000" r="100000" b="100000"/>
            </a:path>
          </a:gradFill>
          <a:ln>
            <a:solidFill>
              <a:srgbClr val="A8A4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3285691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 grpId="0">
        <p:bldAsOne/>
      </p:bldGraphic>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对角圆角矩形 18"/>
          <p:cNvSpPr/>
          <p:nvPr/>
        </p:nvSpPr>
        <p:spPr>
          <a:xfrm>
            <a:off x="7663542" y="109637"/>
            <a:ext cx="1538447" cy="413951"/>
          </a:xfrm>
          <a:prstGeom prst="round2DiagRect">
            <a:avLst/>
          </a:prstGeom>
          <a:solidFill>
            <a:srgbClr val="07B4D7"/>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zh-CN" altLang="en-US"/>
          </a:p>
        </p:txBody>
      </p:sp>
      <p:sp>
        <p:nvSpPr>
          <p:cNvPr id="18" name="对角圆角矩形 17"/>
          <p:cNvSpPr/>
          <p:nvPr/>
        </p:nvSpPr>
        <p:spPr>
          <a:xfrm>
            <a:off x="5946493" y="106536"/>
            <a:ext cx="1538447" cy="413951"/>
          </a:xfrm>
          <a:prstGeom prst="round2DiagRect">
            <a:avLst/>
          </a:prstGeom>
          <a:solidFill>
            <a:srgbClr val="67B355"/>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zh-CN" altLang="en-US"/>
          </a:p>
        </p:txBody>
      </p:sp>
      <p:sp>
        <p:nvSpPr>
          <p:cNvPr id="17" name="对角圆角矩形 16"/>
          <p:cNvSpPr/>
          <p:nvPr/>
        </p:nvSpPr>
        <p:spPr>
          <a:xfrm>
            <a:off x="4274319" y="110343"/>
            <a:ext cx="1538447" cy="413951"/>
          </a:xfrm>
          <a:prstGeom prst="round2DiagRect">
            <a:avLst/>
          </a:prstGeom>
          <a:solidFill>
            <a:srgbClr val="F7E00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对角圆角矩形 15"/>
          <p:cNvSpPr/>
          <p:nvPr/>
        </p:nvSpPr>
        <p:spPr>
          <a:xfrm>
            <a:off x="2589212" y="113214"/>
            <a:ext cx="1538447" cy="413951"/>
          </a:xfrm>
          <a:prstGeom prst="round2DiagRect">
            <a:avLst/>
          </a:prstGeom>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zh-CN" altLang="en-US"/>
          </a:p>
        </p:txBody>
      </p:sp>
      <p:cxnSp>
        <p:nvCxnSpPr>
          <p:cNvPr id="5" name="直接连接符 4"/>
          <p:cNvCxnSpPr/>
          <p:nvPr/>
        </p:nvCxnSpPr>
        <p:spPr>
          <a:xfrm>
            <a:off x="1567543" y="522514"/>
            <a:ext cx="9579429" cy="0"/>
          </a:xfrm>
          <a:prstGeom prst="line">
            <a:avLst/>
          </a:prstGeom>
          <a:ln w="28575" cap="flat" cmpd="sng" algn="ctr">
            <a:solidFill>
              <a:schemeClr val="accent2"/>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6" name="文本框 5"/>
          <p:cNvSpPr txBox="1"/>
          <p:nvPr/>
        </p:nvSpPr>
        <p:spPr>
          <a:xfrm>
            <a:off x="2720596" y="118346"/>
            <a:ext cx="1210588" cy="400110"/>
          </a:xfrm>
          <a:prstGeom prst="rect">
            <a:avLst/>
          </a:prstGeom>
        </p:spPr>
        <p:txBody>
          <a:bodyPr wrap="none" rtlCol="0">
            <a:spAutoFit/>
          </a:bodyPr>
          <a:lstStyle/>
          <a:p>
            <a:r>
              <a:rPr lang="zh-CN" altLang="en-US" sz="2000" dirty="0">
                <a:solidFill>
                  <a:schemeClr val="tx1">
                    <a:lumMod val="85000"/>
                    <a:lumOff val="15000"/>
                  </a:schemeClr>
                </a:solidFill>
                <a:latin typeface="微软雅黑" panose="020B0503020204020204" pitchFamily="34" charset="-122"/>
                <a:ea typeface="微软雅黑" panose="020B0503020204020204" pitchFamily="34" charset="-122"/>
              </a:rPr>
              <a:t>教学目标</a:t>
            </a:r>
          </a:p>
        </p:txBody>
      </p:sp>
      <p:cxnSp>
        <p:nvCxnSpPr>
          <p:cNvPr id="8" name="直接连接符 7"/>
          <p:cNvCxnSpPr/>
          <p:nvPr/>
        </p:nvCxnSpPr>
        <p:spPr>
          <a:xfrm>
            <a:off x="4206240" y="130632"/>
            <a:ext cx="0" cy="304797"/>
          </a:xfrm>
          <a:prstGeom prst="line">
            <a:avLst/>
          </a:prstGeom>
        </p:spPr>
        <p:style>
          <a:lnRef idx="3">
            <a:schemeClr val="accent6"/>
          </a:lnRef>
          <a:fillRef idx="0">
            <a:schemeClr val="accent6"/>
          </a:fillRef>
          <a:effectRef idx="2">
            <a:schemeClr val="accent6"/>
          </a:effectRef>
          <a:fontRef idx="minor">
            <a:schemeClr val="tx1"/>
          </a:fontRef>
        </p:style>
      </p:cxnSp>
      <p:sp>
        <p:nvSpPr>
          <p:cNvPr id="9" name="文本框 8"/>
          <p:cNvSpPr txBox="1"/>
          <p:nvPr/>
        </p:nvSpPr>
        <p:spPr>
          <a:xfrm>
            <a:off x="4597301" y="144473"/>
            <a:ext cx="954107" cy="400110"/>
          </a:xfrm>
          <a:prstGeom prst="rect">
            <a:avLst/>
          </a:prstGeom>
        </p:spPr>
        <p:txBody>
          <a:bodyPr wrap="none" rtlCol="0">
            <a:spAutoFit/>
          </a:bodyPr>
          <a:lstStyle/>
          <a:p>
            <a:r>
              <a:rPr lang="zh-CN" altLang="en-US" sz="2000" dirty="0">
                <a:solidFill>
                  <a:schemeClr val="tx1">
                    <a:lumMod val="85000"/>
                    <a:lumOff val="15000"/>
                  </a:schemeClr>
                </a:solidFill>
                <a:latin typeface="微软雅黑" panose="020B0503020204020204" pitchFamily="34" charset="-122"/>
                <a:ea typeface="微软雅黑" panose="020B0503020204020204" pitchFamily="34" charset="-122"/>
              </a:rPr>
              <a:t>关键词</a:t>
            </a:r>
          </a:p>
        </p:txBody>
      </p:sp>
      <p:sp>
        <p:nvSpPr>
          <p:cNvPr id="11" name="文本框 10"/>
          <p:cNvSpPr txBox="1"/>
          <p:nvPr/>
        </p:nvSpPr>
        <p:spPr>
          <a:xfrm>
            <a:off x="6078688" y="88108"/>
            <a:ext cx="1415772" cy="461665"/>
          </a:xfrm>
          <a:prstGeom prst="rect">
            <a:avLst/>
          </a:prstGeom>
        </p:spPr>
        <p:txBody>
          <a:bodyPr wrap="none" rtlCol="0">
            <a:spAutoFit/>
          </a:bodyPr>
          <a:lstStyle/>
          <a:p>
            <a:r>
              <a:rPr lang="zh-CN" altLang="en-US" sz="2400" b="1" dirty="0">
                <a:solidFill>
                  <a:schemeClr val="bg1"/>
                </a:solidFill>
                <a:latin typeface="微软雅黑" panose="020B0503020204020204" pitchFamily="34" charset="-122"/>
                <a:ea typeface="微软雅黑" panose="020B0503020204020204" pitchFamily="34" charset="-122"/>
              </a:rPr>
              <a:t>内容要点</a:t>
            </a:r>
          </a:p>
        </p:txBody>
      </p:sp>
      <p:sp>
        <p:nvSpPr>
          <p:cNvPr id="13" name="文本框 12"/>
          <p:cNvSpPr txBox="1"/>
          <p:nvPr/>
        </p:nvSpPr>
        <p:spPr>
          <a:xfrm>
            <a:off x="7784629" y="144473"/>
            <a:ext cx="1210588" cy="400110"/>
          </a:xfrm>
          <a:prstGeom prst="rect">
            <a:avLst/>
          </a:prstGeom>
        </p:spPr>
        <p:txBody>
          <a:bodyPr wrap="none" rtlCol="0">
            <a:spAutoFit/>
          </a:bodyPr>
          <a:lstStyle/>
          <a:p>
            <a:r>
              <a:rPr lang="zh-CN" altLang="en-US" sz="2000" dirty="0">
                <a:solidFill>
                  <a:schemeClr val="tx1">
                    <a:lumMod val="85000"/>
                    <a:lumOff val="15000"/>
                  </a:schemeClr>
                </a:solidFill>
                <a:latin typeface="微软雅黑" panose="020B0503020204020204" pitchFamily="34" charset="-122"/>
                <a:ea typeface="微软雅黑" panose="020B0503020204020204" pitchFamily="34" charset="-122"/>
              </a:rPr>
              <a:t>课后练习</a:t>
            </a:r>
          </a:p>
        </p:txBody>
      </p:sp>
      <p:cxnSp>
        <p:nvCxnSpPr>
          <p:cNvPr id="21" name="直接连接符 20"/>
          <p:cNvCxnSpPr/>
          <p:nvPr/>
        </p:nvCxnSpPr>
        <p:spPr>
          <a:xfrm>
            <a:off x="5873729" y="144473"/>
            <a:ext cx="0" cy="304797"/>
          </a:xfrm>
          <a:prstGeom prst="line">
            <a:avLst/>
          </a:prstGeom>
        </p:spPr>
        <p:style>
          <a:lnRef idx="3">
            <a:schemeClr val="accent6"/>
          </a:lnRef>
          <a:fillRef idx="0">
            <a:schemeClr val="accent6"/>
          </a:fillRef>
          <a:effectRef idx="2">
            <a:schemeClr val="accent6"/>
          </a:effectRef>
          <a:fontRef idx="minor">
            <a:schemeClr val="tx1"/>
          </a:fontRef>
        </p:style>
      </p:cxnSp>
      <p:cxnSp>
        <p:nvCxnSpPr>
          <p:cNvPr id="22" name="直接连接符 21"/>
          <p:cNvCxnSpPr/>
          <p:nvPr/>
        </p:nvCxnSpPr>
        <p:spPr>
          <a:xfrm>
            <a:off x="7572103" y="144472"/>
            <a:ext cx="0" cy="304797"/>
          </a:xfrm>
          <a:prstGeom prst="line">
            <a:avLst/>
          </a:prstGeom>
        </p:spPr>
        <p:style>
          <a:lnRef idx="3">
            <a:schemeClr val="accent6"/>
          </a:lnRef>
          <a:fillRef idx="0">
            <a:schemeClr val="accent6"/>
          </a:fillRef>
          <a:effectRef idx="2">
            <a:schemeClr val="accent6"/>
          </a:effectRef>
          <a:fontRef idx="minor">
            <a:schemeClr val="tx1"/>
          </a:fontRef>
        </p:style>
      </p:cxnSp>
      <p:cxnSp>
        <p:nvCxnSpPr>
          <p:cNvPr id="20" name="直接连接符 19"/>
          <p:cNvCxnSpPr/>
          <p:nvPr/>
        </p:nvCxnSpPr>
        <p:spPr>
          <a:xfrm>
            <a:off x="13172717" y="1551265"/>
            <a:ext cx="0" cy="363031"/>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23" name="直接连接符 22"/>
          <p:cNvCxnSpPr/>
          <p:nvPr/>
        </p:nvCxnSpPr>
        <p:spPr>
          <a:xfrm>
            <a:off x="6126957" y="1735931"/>
            <a:ext cx="0" cy="3386138"/>
          </a:xfrm>
          <a:prstGeom prst="line">
            <a:avLst/>
          </a:prstGeom>
          <a:ln>
            <a:solidFill>
              <a:srgbClr val="67B355"/>
            </a:solidFill>
            <a:prstDash val="dash"/>
          </a:ln>
        </p:spPr>
        <p:style>
          <a:lnRef idx="1">
            <a:schemeClr val="accent1"/>
          </a:lnRef>
          <a:fillRef idx="0">
            <a:schemeClr val="accent1"/>
          </a:fillRef>
          <a:effectRef idx="0">
            <a:schemeClr val="accent1"/>
          </a:effectRef>
          <a:fontRef idx="minor">
            <a:schemeClr val="tx1"/>
          </a:fontRef>
        </p:style>
      </p:cxnSp>
      <p:sp>
        <p:nvSpPr>
          <p:cNvPr id="24" name="文本框 23"/>
          <p:cNvSpPr txBox="1"/>
          <p:nvPr/>
        </p:nvSpPr>
        <p:spPr>
          <a:xfrm>
            <a:off x="7183364" y="2493417"/>
            <a:ext cx="1795462" cy="523220"/>
          </a:xfrm>
          <a:prstGeom prst="rect">
            <a:avLst/>
          </a:prstGeom>
          <a:noFill/>
        </p:spPr>
        <p:txBody>
          <a:bodyPr wrap="square" rtlCol="0">
            <a:spAutoFit/>
          </a:bodyPr>
          <a:lstStyle/>
          <a:p>
            <a:r>
              <a:rPr lang="zh-CN" altLang="en-US" sz="2800" b="1" spc="300" dirty="0">
                <a:solidFill>
                  <a:srgbClr val="67B355"/>
                </a:solidFill>
                <a:latin typeface="微软雅黑" panose="020B0503020204020204" pitchFamily="34" charset="-122"/>
                <a:ea typeface="微软雅黑" panose="020B0503020204020204" pitchFamily="34" charset="-122"/>
              </a:rPr>
              <a:t>发展历史</a:t>
            </a:r>
            <a:endParaRPr lang="zh-HK" altLang="en-US" sz="2800" b="1" spc="300" dirty="0">
              <a:solidFill>
                <a:srgbClr val="67B355"/>
              </a:solidFill>
              <a:latin typeface="微软雅黑" panose="020B0503020204020204" pitchFamily="34" charset="-122"/>
              <a:ea typeface="微软雅黑" panose="020B0503020204020204" pitchFamily="34" charset="-122"/>
            </a:endParaRPr>
          </a:p>
        </p:txBody>
      </p:sp>
      <p:sp>
        <p:nvSpPr>
          <p:cNvPr id="25" name="文本框 24"/>
          <p:cNvSpPr txBox="1"/>
          <p:nvPr/>
        </p:nvSpPr>
        <p:spPr>
          <a:xfrm>
            <a:off x="7183364" y="3527769"/>
            <a:ext cx="1795461" cy="523220"/>
          </a:xfrm>
          <a:prstGeom prst="rect">
            <a:avLst/>
          </a:prstGeom>
          <a:noFill/>
        </p:spPr>
        <p:txBody>
          <a:bodyPr wrap="square" rtlCol="0">
            <a:spAutoFit/>
          </a:bodyPr>
          <a:lstStyle/>
          <a:p>
            <a:r>
              <a:rPr lang="zh-CN" altLang="en-US" sz="2800" b="1" spc="300" dirty="0" smtClean="0">
                <a:solidFill>
                  <a:srgbClr val="67B355"/>
                </a:solidFill>
                <a:latin typeface="微软雅黑" panose="020B0503020204020204" pitchFamily="34" charset="-122"/>
                <a:ea typeface="微软雅黑" panose="020B0503020204020204" pitchFamily="34" charset="-122"/>
              </a:rPr>
              <a:t>发展趋势</a:t>
            </a:r>
            <a:endParaRPr lang="zh-HK" altLang="en-US" sz="2800" b="1" spc="300" dirty="0">
              <a:solidFill>
                <a:srgbClr val="67B355"/>
              </a:solidFill>
              <a:latin typeface="微软雅黑" panose="020B0503020204020204" pitchFamily="34" charset="-122"/>
              <a:ea typeface="微软雅黑" panose="020B0503020204020204" pitchFamily="34" charset="-122"/>
            </a:endParaRPr>
          </a:p>
        </p:txBody>
      </p:sp>
      <p:grpSp>
        <p:nvGrpSpPr>
          <p:cNvPr id="30" name="组合 29"/>
          <p:cNvGrpSpPr/>
          <p:nvPr/>
        </p:nvGrpSpPr>
        <p:grpSpPr>
          <a:xfrm>
            <a:off x="2759870" y="2197034"/>
            <a:ext cx="1947861" cy="1940713"/>
            <a:chOff x="1709739" y="2636838"/>
            <a:chExt cx="1590160" cy="1584325"/>
          </a:xfrm>
          <a:solidFill>
            <a:srgbClr val="E74E3E"/>
          </a:solidFill>
          <a:effectLst/>
        </p:grpSpPr>
        <p:sp>
          <p:nvSpPr>
            <p:cNvPr id="31" name="Freeform 6"/>
            <p:cNvSpPr>
              <a:spLocks/>
            </p:cNvSpPr>
            <p:nvPr/>
          </p:nvSpPr>
          <p:spPr bwMode="auto">
            <a:xfrm>
              <a:off x="1709739" y="2636838"/>
              <a:ext cx="1468102" cy="1467130"/>
            </a:xfrm>
            <a:custGeom>
              <a:avLst/>
              <a:gdLst>
                <a:gd name="T0" fmla="*/ 691 w 1276"/>
                <a:gd name="T1" fmla="*/ 1168 h 1274"/>
                <a:gd name="T2" fmla="*/ 662 w 1276"/>
                <a:gd name="T3" fmla="*/ 1267 h 1274"/>
                <a:gd name="T4" fmla="*/ 654 w 1276"/>
                <a:gd name="T5" fmla="*/ 1273 h 1274"/>
                <a:gd name="T6" fmla="*/ 643 w 1276"/>
                <a:gd name="T7" fmla="*/ 1274 h 1274"/>
                <a:gd name="T8" fmla="*/ 172 w 1276"/>
                <a:gd name="T9" fmla="*/ 1274 h 1274"/>
                <a:gd name="T10" fmla="*/ 81 w 1276"/>
                <a:gd name="T11" fmla="*/ 1253 h 1274"/>
                <a:gd name="T12" fmla="*/ 1 w 1276"/>
                <a:gd name="T13" fmla="*/ 1113 h 1274"/>
                <a:gd name="T14" fmla="*/ 0 w 1276"/>
                <a:gd name="T15" fmla="*/ 892 h 1274"/>
                <a:gd name="T16" fmla="*/ 0 w 1276"/>
                <a:gd name="T17" fmla="*/ 170 h 1274"/>
                <a:gd name="T18" fmla="*/ 170 w 1276"/>
                <a:gd name="T19" fmla="*/ 0 h 1274"/>
                <a:gd name="T20" fmla="*/ 1110 w 1276"/>
                <a:gd name="T21" fmla="*/ 0 h 1274"/>
                <a:gd name="T22" fmla="*/ 1273 w 1276"/>
                <a:gd name="T23" fmla="*/ 131 h 1274"/>
                <a:gd name="T24" fmla="*/ 1276 w 1276"/>
                <a:gd name="T25" fmla="*/ 168 h 1274"/>
                <a:gd name="T26" fmla="*/ 1276 w 1276"/>
                <a:gd name="T27" fmla="*/ 629 h 1274"/>
                <a:gd name="T28" fmla="*/ 1275 w 1276"/>
                <a:gd name="T29" fmla="*/ 645 h 1274"/>
                <a:gd name="T30" fmla="*/ 1171 w 1276"/>
                <a:gd name="T31" fmla="*/ 659 h 1274"/>
                <a:gd name="T32" fmla="*/ 1171 w 1276"/>
                <a:gd name="T33" fmla="*/ 214 h 1274"/>
                <a:gd name="T34" fmla="*/ 106 w 1276"/>
                <a:gd name="T35" fmla="*/ 214 h 1274"/>
                <a:gd name="T36" fmla="*/ 106 w 1276"/>
                <a:gd name="T37" fmla="*/ 230 h 1274"/>
                <a:gd name="T38" fmla="*/ 105 w 1276"/>
                <a:gd name="T39" fmla="*/ 1102 h 1274"/>
                <a:gd name="T40" fmla="*/ 171 w 1276"/>
                <a:gd name="T41" fmla="*/ 1168 h 1274"/>
                <a:gd name="T42" fmla="*/ 671 w 1276"/>
                <a:gd name="T43" fmla="*/ 1168 h 1274"/>
                <a:gd name="T44" fmla="*/ 691 w 1276"/>
                <a:gd name="T45" fmla="*/ 1168 h 12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276" h="1274">
                  <a:moveTo>
                    <a:pt x="691" y="1168"/>
                  </a:moveTo>
                  <a:cubicBezTo>
                    <a:pt x="681" y="1203"/>
                    <a:pt x="672" y="1235"/>
                    <a:pt x="662" y="1267"/>
                  </a:cubicBezTo>
                  <a:cubicBezTo>
                    <a:pt x="661" y="1270"/>
                    <a:pt x="657" y="1272"/>
                    <a:pt x="654" y="1273"/>
                  </a:cubicBezTo>
                  <a:cubicBezTo>
                    <a:pt x="651" y="1274"/>
                    <a:pt x="647" y="1274"/>
                    <a:pt x="643" y="1274"/>
                  </a:cubicBezTo>
                  <a:cubicBezTo>
                    <a:pt x="486" y="1274"/>
                    <a:pt x="329" y="1273"/>
                    <a:pt x="172" y="1274"/>
                  </a:cubicBezTo>
                  <a:cubicBezTo>
                    <a:pt x="140" y="1274"/>
                    <a:pt x="109" y="1269"/>
                    <a:pt x="81" y="1253"/>
                  </a:cubicBezTo>
                  <a:cubicBezTo>
                    <a:pt x="29" y="1221"/>
                    <a:pt x="1" y="1174"/>
                    <a:pt x="1" y="1113"/>
                  </a:cubicBezTo>
                  <a:cubicBezTo>
                    <a:pt x="0" y="1039"/>
                    <a:pt x="0" y="966"/>
                    <a:pt x="0" y="892"/>
                  </a:cubicBezTo>
                  <a:cubicBezTo>
                    <a:pt x="0" y="651"/>
                    <a:pt x="0" y="411"/>
                    <a:pt x="0" y="170"/>
                  </a:cubicBezTo>
                  <a:cubicBezTo>
                    <a:pt x="0" y="68"/>
                    <a:pt x="68" y="0"/>
                    <a:pt x="170" y="0"/>
                  </a:cubicBezTo>
                  <a:cubicBezTo>
                    <a:pt x="483" y="0"/>
                    <a:pt x="797" y="0"/>
                    <a:pt x="1110" y="0"/>
                  </a:cubicBezTo>
                  <a:cubicBezTo>
                    <a:pt x="1194" y="0"/>
                    <a:pt x="1258" y="51"/>
                    <a:pt x="1273" y="131"/>
                  </a:cubicBezTo>
                  <a:cubicBezTo>
                    <a:pt x="1276" y="143"/>
                    <a:pt x="1276" y="156"/>
                    <a:pt x="1276" y="168"/>
                  </a:cubicBezTo>
                  <a:cubicBezTo>
                    <a:pt x="1276" y="322"/>
                    <a:pt x="1276" y="475"/>
                    <a:pt x="1276" y="629"/>
                  </a:cubicBezTo>
                  <a:cubicBezTo>
                    <a:pt x="1276" y="634"/>
                    <a:pt x="1276" y="638"/>
                    <a:pt x="1275" y="645"/>
                  </a:cubicBezTo>
                  <a:cubicBezTo>
                    <a:pt x="1239" y="640"/>
                    <a:pt x="1205" y="643"/>
                    <a:pt x="1171" y="659"/>
                  </a:cubicBezTo>
                  <a:cubicBezTo>
                    <a:pt x="1171" y="509"/>
                    <a:pt x="1171" y="362"/>
                    <a:pt x="1171" y="214"/>
                  </a:cubicBezTo>
                  <a:cubicBezTo>
                    <a:pt x="816" y="214"/>
                    <a:pt x="462" y="214"/>
                    <a:pt x="106" y="214"/>
                  </a:cubicBezTo>
                  <a:cubicBezTo>
                    <a:pt x="106" y="219"/>
                    <a:pt x="106" y="224"/>
                    <a:pt x="106" y="230"/>
                  </a:cubicBezTo>
                  <a:cubicBezTo>
                    <a:pt x="106" y="521"/>
                    <a:pt x="106" y="812"/>
                    <a:pt x="105" y="1102"/>
                  </a:cubicBezTo>
                  <a:cubicBezTo>
                    <a:pt x="105" y="1141"/>
                    <a:pt x="125" y="1169"/>
                    <a:pt x="171" y="1168"/>
                  </a:cubicBezTo>
                  <a:cubicBezTo>
                    <a:pt x="338" y="1167"/>
                    <a:pt x="504" y="1168"/>
                    <a:pt x="671" y="1168"/>
                  </a:cubicBezTo>
                  <a:cubicBezTo>
                    <a:pt x="677" y="1168"/>
                    <a:pt x="683" y="1168"/>
                    <a:pt x="691" y="1168"/>
                  </a:cubicBezTo>
                  <a:close/>
                </a:path>
              </a:pathLst>
            </a:custGeom>
            <a:solidFill>
              <a:srgbClr val="67B35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HK" altLang="en-US" b="1"/>
            </a:p>
          </p:txBody>
        </p:sp>
        <p:sp>
          <p:nvSpPr>
            <p:cNvPr id="32" name="Freeform 7"/>
            <p:cNvSpPr>
              <a:spLocks noEditPoints="1"/>
            </p:cNvSpPr>
            <p:nvPr/>
          </p:nvSpPr>
          <p:spPr bwMode="auto">
            <a:xfrm>
              <a:off x="2571440" y="3653665"/>
              <a:ext cx="569443" cy="567498"/>
            </a:xfrm>
            <a:custGeom>
              <a:avLst/>
              <a:gdLst>
                <a:gd name="T0" fmla="*/ 328 w 495"/>
                <a:gd name="T1" fmla="*/ 1 h 493"/>
                <a:gd name="T2" fmla="*/ 495 w 495"/>
                <a:gd name="T3" fmla="*/ 167 h 493"/>
                <a:gd name="T4" fmla="*/ 427 w 495"/>
                <a:gd name="T5" fmla="*/ 236 h 493"/>
                <a:gd name="T6" fmla="*/ 240 w 495"/>
                <a:gd name="T7" fmla="*/ 421 h 493"/>
                <a:gd name="T8" fmla="*/ 216 w 495"/>
                <a:gd name="T9" fmla="*/ 436 h 493"/>
                <a:gd name="T10" fmla="*/ 40 w 495"/>
                <a:gd name="T11" fmla="*/ 488 h 493"/>
                <a:gd name="T12" fmla="*/ 9 w 495"/>
                <a:gd name="T13" fmla="*/ 484 h 493"/>
                <a:gd name="T14" fmla="*/ 6 w 495"/>
                <a:gd name="T15" fmla="*/ 454 h 493"/>
                <a:gd name="T16" fmla="*/ 58 w 495"/>
                <a:gd name="T17" fmla="*/ 276 h 493"/>
                <a:gd name="T18" fmla="*/ 67 w 495"/>
                <a:gd name="T19" fmla="*/ 259 h 493"/>
                <a:gd name="T20" fmla="*/ 327 w 495"/>
                <a:gd name="T21" fmla="*/ 1 h 493"/>
                <a:gd name="T22" fmla="*/ 328 w 495"/>
                <a:gd name="T23" fmla="*/ 1 h 493"/>
                <a:gd name="T24" fmla="*/ 102 w 495"/>
                <a:gd name="T25" fmla="*/ 292 h 493"/>
                <a:gd name="T26" fmla="*/ 72 w 495"/>
                <a:gd name="T27" fmla="*/ 396 h 493"/>
                <a:gd name="T28" fmla="*/ 74 w 495"/>
                <a:gd name="T29" fmla="*/ 405 h 493"/>
                <a:gd name="T30" fmla="*/ 113 w 495"/>
                <a:gd name="T31" fmla="*/ 418 h 493"/>
                <a:gd name="T32" fmla="*/ 148 w 495"/>
                <a:gd name="T33" fmla="*/ 408 h 493"/>
                <a:gd name="T34" fmla="*/ 200 w 495"/>
                <a:gd name="T35" fmla="*/ 393 h 493"/>
                <a:gd name="T36" fmla="*/ 185 w 495"/>
                <a:gd name="T37" fmla="*/ 316 h 493"/>
                <a:gd name="T38" fmla="*/ 178 w 495"/>
                <a:gd name="T39" fmla="*/ 308 h 493"/>
                <a:gd name="T40" fmla="*/ 102 w 495"/>
                <a:gd name="T41" fmla="*/ 292 h 4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95" h="493">
                  <a:moveTo>
                    <a:pt x="328" y="1"/>
                  </a:moveTo>
                  <a:cubicBezTo>
                    <a:pt x="384" y="56"/>
                    <a:pt x="439" y="112"/>
                    <a:pt x="495" y="167"/>
                  </a:cubicBezTo>
                  <a:cubicBezTo>
                    <a:pt x="473" y="190"/>
                    <a:pt x="450" y="213"/>
                    <a:pt x="427" y="236"/>
                  </a:cubicBezTo>
                  <a:cubicBezTo>
                    <a:pt x="365" y="298"/>
                    <a:pt x="303" y="360"/>
                    <a:pt x="240" y="421"/>
                  </a:cubicBezTo>
                  <a:cubicBezTo>
                    <a:pt x="233" y="428"/>
                    <a:pt x="225" y="433"/>
                    <a:pt x="216" y="436"/>
                  </a:cubicBezTo>
                  <a:cubicBezTo>
                    <a:pt x="157" y="454"/>
                    <a:pt x="98" y="471"/>
                    <a:pt x="40" y="488"/>
                  </a:cubicBezTo>
                  <a:cubicBezTo>
                    <a:pt x="28" y="492"/>
                    <a:pt x="18" y="493"/>
                    <a:pt x="9" y="484"/>
                  </a:cubicBezTo>
                  <a:cubicBezTo>
                    <a:pt x="0" y="475"/>
                    <a:pt x="3" y="464"/>
                    <a:pt x="6" y="454"/>
                  </a:cubicBezTo>
                  <a:cubicBezTo>
                    <a:pt x="23" y="395"/>
                    <a:pt x="40" y="335"/>
                    <a:pt x="58" y="276"/>
                  </a:cubicBezTo>
                  <a:cubicBezTo>
                    <a:pt x="60" y="270"/>
                    <a:pt x="63" y="264"/>
                    <a:pt x="67" y="259"/>
                  </a:cubicBezTo>
                  <a:cubicBezTo>
                    <a:pt x="154" y="173"/>
                    <a:pt x="240" y="87"/>
                    <a:pt x="327" y="1"/>
                  </a:cubicBezTo>
                  <a:cubicBezTo>
                    <a:pt x="328" y="1"/>
                    <a:pt x="329" y="0"/>
                    <a:pt x="328" y="1"/>
                  </a:cubicBezTo>
                  <a:close/>
                  <a:moveTo>
                    <a:pt x="102" y="292"/>
                  </a:moveTo>
                  <a:cubicBezTo>
                    <a:pt x="91" y="327"/>
                    <a:pt x="81" y="362"/>
                    <a:pt x="72" y="396"/>
                  </a:cubicBezTo>
                  <a:cubicBezTo>
                    <a:pt x="71" y="399"/>
                    <a:pt x="72" y="403"/>
                    <a:pt x="74" y="405"/>
                  </a:cubicBezTo>
                  <a:cubicBezTo>
                    <a:pt x="87" y="423"/>
                    <a:pt x="92" y="425"/>
                    <a:pt x="113" y="418"/>
                  </a:cubicBezTo>
                  <a:cubicBezTo>
                    <a:pt x="125" y="415"/>
                    <a:pt x="136" y="411"/>
                    <a:pt x="148" y="408"/>
                  </a:cubicBezTo>
                  <a:cubicBezTo>
                    <a:pt x="165" y="403"/>
                    <a:pt x="182" y="398"/>
                    <a:pt x="200" y="393"/>
                  </a:cubicBezTo>
                  <a:cubicBezTo>
                    <a:pt x="195" y="365"/>
                    <a:pt x="190" y="341"/>
                    <a:pt x="185" y="316"/>
                  </a:cubicBezTo>
                  <a:cubicBezTo>
                    <a:pt x="185" y="313"/>
                    <a:pt x="181" y="309"/>
                    <a:pt x="178" y="308"/>
                  </a:cubicBezTo>
                  <a:cubicBezTo>
                    <a:pt x="153" y="302"/>
                    <a:pt x="128" y="297"/>
                    <a:pt x="102" y="292"/>
                  </a:cubicBezTo>
                  <a:close/>
                </a:path>
              </a:pathLst>
            </a:custGeom>
            <a:solidFill>
              <a:srgbClr val="67B35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HK" altLang="en-US" b="1"/>
            </a:p>
          </p:txBody>
        </p:sp>
        <p:sp>
          <p:nvSpPr>
            <p:cNvPr id="33" name="Freeform 8"/>
            <p:cNvSpPr>
              <a:spLocks/>
            </p:cNvSpPr>
            <p:nvPr/>
          </p:nvSpPr>
          <p:spPr bwMode="auto">
            <a:xfrm>
              <a:off x="2262162" y="3371619"/>
              <a:ext cx="608346" cy="119627"/>
            </a:xfrm>
            <a:custGeom>
              <a:avLst/>
              <a:gdLst>
                <a:gd name="T0" fmla="*/ 0 w 529"/>
                <a:gd name="T1" fmla="*/ 104 h 104"/>
                <a:gd name="T2" fmla="*/ 0 w 529"/>
                <a:gd name="T3" fmla="*/ 0 h 104"/>
                <a:gd name="T4" fmla="*/ 529 w 529"/>
                <a:gd name="T5" fmla="*/ 0 h 104"/>
                <a:gd name="T6" fmla="*/ 529 w 529"/>
                <a:gd name="T7" fmla="*/ 104 h 104"/>
                <a:gd name="T8" fmla="*/ 0 w 529"/>
                <a:gd name="T9" fmla="*/ 104 h 104"/>
              </a:gdLst>
              <a:ahLst/>
              <a:cxnLst>
                <a:cxn ang="0">
                  <a:pos x="T0" y="T1"/>
                </a:cxn>
                <a:cxn ang="0">
                  <a:pos x="T2" y="T3"/>
                </a:cxn>
                <a:cxn ang="0">
                  <a:pos x="T4" y="T5"/>
                </a:cxn>
                <a:cxn ang="0">
                  <a:pos x="T6" y="T7"/>
                </a:cxn>
                <a:cxn ang="0">
                  <a:pos x="T8" y="T9"/>
                </a:cxn>
              </a:cxnLst>
              <a:rect l="0" t="0" r="r" b="b"/>
              <a:pathLst>
                <a:path w="529" h="104">
                  <a:moveTo>
                    <a:pt x="0" y="104"/>
                  </a:moveTo>
                  <a:cubicBezTo>
                    <a:pt x="0" y="69"/>
                    <a:pt x="0" y="35"/>
                    <a:pt x="0" y="0"/>
                  </a:cubicBezTo>
                  <a:cubicBezTo>
                    <a:pt x="177" y="0"/>
                    <a:pt x="352" y="0"/>
                    <a:pt x="529" y="0"/>
                  </a:cubicBezTo>
                  <a:cubicBezTo>
                    <a:pt x="529" y="35"/>
                    <a:pt x="529" y="69"/>
                    <a:pt x="529" y="104"/>
                  </a:cubicBezTo>
                  <a:cubicBezTo>
                    <a:pt x="353" y="104"/>
                    <a:pt x="177" y="104"/>
                    <a:pt x="0" y="104"/>
                  </a:cubicBezTo>
                  <a:close/>
                </a:path>
              </a:pathLst>
            </a:custGeom>
            <a:solidFill>
              <a:srgbClr val="67B35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HK" altLang="en-US" b="1"/>
            </a:p>
          </p:txBody>
        </p:sp>
        <p:sp>
          <p:nvSpPr>
            <p:cNvPr id="34" name="Freeform 9"/>
            <p:cNvSpPr>
              <a:spLocks/>
            </p:cNvSpPr>
            <p:nvPr/>
          </p:nvSpPr>
          <p:spPr bwMode="auto">
            <a:xfrm>
              <a:off x="2263134" y="3127502"/>
              <a:ext cx="607373" cy="119627"/>
            </a:xfrm>
            <a:custGeom>
              <a:avLst/>
              <a:gdLst>
                <a:gd name="T0" fmla="*/ 528 w 528"/>
                <a:gd name="T1" fmla="*/ 0 h 104"/>
                <a:gd name="T2" fmla="*/ 528 w 528"/>
                <a:gd name="T3" fmla="*/ 104 h 104"/>
                <a:gd name="T4" fmla="*/ 0 w 528"/>
                <a:gd name="T5" fmla="*/ 104 h 104"/>
                <a:gd name="T6" fmla="*/ 0 w 528"/>
                <a:gd name="T7" fmla="*/ 0 h 104"/>
                <a:gd name="T8" fmla="*/ 528 w 528"/>
                <a:gd name="T9" fmla="*/ 0 h 104"/>
              </a:gdLst>
              <a:ahLst/>
              <a:cxnLst>
                <a:cxn ang="0">
                  <a:pos x="T0" y="T1"/>
                </a:cxn>
                <a:cxn ang="0">
                  <a:pos x="T2" y="T3"/>
                </a:cxn>
                <a:cxn ang="0">
                  <a:pos x="T4" y="T5"/>
                </a:cxn>
                <a:cxn ang="0">
                  <a:pos x="T6" y="T7"/>
                </a:cxn>
                <a:cxn ang="0">
                  <a:pos x="T8" y="T9"/>
                </a:cxn>
              </a:cxnLst>
              <a:rect l="0" t="0" r="r" b="b"/>
              <a:pathLst>
                <a:path w="528" h="104">
                  <a:moveTo>
                    <a:pt x="528" y="0"/>
                  </a:moveTo>
                  <a:cubicBezTo>
                    <a:pt x="528" y="35"/>
                    <a:pt x="528" y="69"/>
                    <a:pt x="528" y="104"/>
                  </a:cubicBezTo>
                  <a:cubicBezTo>
                    <a:pt x="352" y="104"/>
                    <a:pt x="177" y="104"/>
                    <a:pt x="0" y="104"/>
                  </a:cubicBezTo>
                  <a:cubicBezTo>
                    <a:pt x="0" y="70"/>
                    <a:pt x="0" y="36"/>
                    <a:pt x="0" y="0"/>
                  </a:cubicBezTo>
                  <a:cubicBezTo>
                    <a:pt x="176" y="0"/>
                    <a:pt x="352" y="0"/>
                    <a:pt x="528" y="0"/>
                  </a:cubicBezTo>
                  <a:close/>
                </a:path>
              </a:pathLst>
            </a:custGeom>
            <a:solidFill>
              <a:srgbClr val="67B35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HK" altLang="en-US" b="1"/>
            </a:p>
          </p:txBody>
        </p:sp>
        <p:sp>
          <p:nvSpPr>
            <p:cNvPr id="35" name="Freeform 10"/>
            <p:cNvSpPr>
              <a:spLocks/>
            </p:cNvSpPr>
            <p:nvPr/>
          </p:nvSpPr>
          <p:spPr bwMode="auto">
            <a:xfrm>
              <a:off x="2263134" y="3615735"/>
              <a:ext cx="549991" cy="120599"/>
            </a:xfrm>
            <a:custGeom>
              <a:avLst/>
              <a:gdLst>
                <a:gd name="T0" fmla="*/ 0 w 478"/>
                <a:gd name="T1" fmla="*/ 0 h 105"/>
                <a:gd name="T2" fmla="*/ 478 w 478"/>
                <a:gd name="T3" fmla="*/ 0 h 105"/>
                <a:gd name="T4" fmla="*/ 472 w 478"/>
                <a:gd name="T5" fmla="*/ 8 h 105"/>
                <a:gd name="T6" fmla="*/ 383 w 478"/>
                <a:gd name="T7" fmla="*/ 97 h 105"/>
                <a:gd name="T8" fmla="*/ 366 w 478"/>
                <a:gd name="T9" fmla="*/ 104 h 105"/>
                <a:gd name="T10" fmla="*/ 8 w 478"/>
                <a:gd name="T11" fmla="*/ 105 h 105"/>
                <a:gd name="T12" fmla="*/ 0 w 478"/>
                <a:gd name="T13" fmla="*/ 104 h 105"/>
                <a:gd name="T14" fmla="*/ 0 w 478"/>
                <a:gd name="T15" fmla="*/ 0 h 10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78" h="105">
                  <a:moveTo>
                    <a:pt x="0" y="0"/>
                  </a:moveTo>
                  <a:cubicBezTo>
                    <a:pt x="159" y="0"/>
                    <a:pt x="318" y="0"/>
                    <a:pt x="478" y="0"/>
                  </a:cubicBezTo>
                  <a:cubicBezTo>
                    <a:pt x="476" y="3"/>
                    <a:pt x="474" y="6"/>
                    <a:pt x="472" y="8"/>
                  </a:cubicBezTo>
                  <a:cubicBezTo>
                    <a:pt x="443" y="38"/>
                    <a:pt x="413" y="68"/>
                    <a:pt x="383" y="97"/>
                  </a:cubicBezTo>
                  <a:cubicBezTo>
                    <a:pt x="379" y="101"/>
                    <a:pt x="372" y="104"/>
                    <a:pt x="366" y="104"/>
                  </a:cubicBezTo>
                  <a:cubicBezTo>
                    <a:pt x="247" y="105"/>
                    <a:pt x="127" y="105"/>
                    <a:pt x="8" y="105"/>
                  </a:cubicBezTo>
                  <a:cubicBezTo>
                    <a:pt x="6" y="105"/>
                    <a:pt x="3" y="104"/>
                    <a:pt x="0" y="104"/>
                  </a:cubicBezTo>
                  <a:cubicBezTo>
                    <a:pt x="0" y="69"/>
                    <a:pt x="0" y="35"/>
                    <a:pt x="0" y="0"/>
                  </a:cubicBezTo>
                  <a:close/>
                </a:path>
              </a:pathLst>
            </a:custGeom>
            <a:solidFill>
              <a:srgbClr val="67B35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HK" altLang="en-US" b="1"/>
            </a:p>
          </p:txBody>
        </p:sp>
        <p:sp>
          <p:nvSpPr>
            <p:cNvPr id="36" name="Freeform 11"/>
            <p:cNvSpPr>
              <a:spLocks/>
            </p:cNvSpPr>
            <p:nvPr/>
          </p:nvSpPr>
          <p:spPr bwMode="auto">
            <a:xfrm>
              <a:off x="3016880" y="3492218"/>
              <a:ext cx="283019" cy="281074"/>
            </a:xfrm>
            <a:custGeom>
              <a:avLst/>
              <a:gdLst>
                <a:gd name="T0" fmla="*/ 0 w 246"/>
                <a:gd name="T1" fmla="*/ 87 h 244"/>
                <a:gd name="T2" fmla="*/ 66 w 246"/>
                <a:gd name="T3" fmla="*/ 20 h 244"/>
                <a:gd name="T4" fmla="*/ 139 w 246"/>
                <a:gd name="T5" fmla="*/ 20 h 244"/>
                <a:gd name="T6" fmla="*/ 225 w 246"/>
                <a:gd name="T7" fmla="*/ 106 h 244"/>
                <a:gd name="T8" fmla="*/ 227 w 246"/>
                <a:gd name="T9" fmla="*/ 178 h 244"/>
                <a:gd name="T10" fmla="*/ 159 w 246"/>
                <a:gd name="T11" fmla="*/ 244 h 244"/>
                <a:gd name="T12" fmla="*/ 0 w 246"/>
                <a:gd name="T13" fmla="*/ 87 h 244"/>
              </a:gdLst>
              <a:ahLst/>
              <a:cxnLst>
                <a:cxn ang="0">
                  <a:pos x="T0" y="T1"/>
                </a:cxn>
                <a:cxn ang="0">
                  <a:pos x="T2" y="T3"/>
                </a:cxn>
                <a:cxn ang="0">
                  <a:pos x="T4" y="T5"/>
                </a:cxn>
                <a:cxn ang="0">
                  <a:pos x="T6" y="T7"/>
                </a:cxn>
                <a:cxn ang="0">
                  <a:pos x="T8" y="T9"/>
                </a:cxn>
                <a:cxn ang="0">
                  <a:pos x="T10" y="T11"/>
                </a:cxn>
                <a:cxn ang="0">
                  <a:pos x="T12" y="T13"/>
                </a:cxn>
              </a:cxnLst>
              <a:rect l="0" t="0" r="r" b="b"/>
              <a:pathLst>
                <a:path w="246" h="244">
                  <a:moveTo>
                    <a:pt x="0" y="87"/>
                  </a:moveTo>
                  <a:cubicBezTo>
                    <a:pt x="22" y="64"/>
                    <a:pt x="43" y="41"/>
                    <a:pt x="66" y="20"/>
                  </a:cubicBezTo>
                  <a:cubicBezTo>
                    <a:pt x="87" y="1"/>
                    <a:pt x="118" y="0"/>
                    <a:pt x="139" y="20"/>
                  </a:cubicBezTo>
                  <a:cubicBezTo>
                    <a:pt x="169" y="48"/>
                    <a:pt x="198" y="76"/>
                    <a:pt x="225" y="106"/>
                  </a:cubicBezTo>
                  <a:cubicBezTo>
                    <a:pt x="245" y="127"/>
                    <a:pt x="246" y="158"/>
                    <a:pt x="227" y="178"/>
                  </a:cubicBezTo>
                  <a:cubicBezTo>
                    <a:pt x="205" y="202"/>
                    <a:pt x="181" y="223"/>
                    <a:pt x="159" y="244"/>
                  </a:cubicBezTo>
                  <a:cubicBezTo>
                    <a:pt x="107" y="193"/>
                    <a:pt x="54" y="140"/>
                    <a:pt x="0" y="87"/>
                  </a:cubicBezTo>
                  <a:close/>
                </a:path>
              </a:pathLst>
            </a:custGeom>
            <a:solidFill>
              <a:srgbClr val="67B35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HK" altLang="en-US" b="1"/>
            </a:p>
          </p:txBody>
        </p:sp>
        <p:sp>
          <p:nvSpPr>
            <p:cNvPr id="37" name="Freeform 12"/>
            <p:cNvSpPr>
              <a:spLocks/>
            </p:cNvSpPr>
            <p:nvPr/>
          </p:nvSpPr>
          <p:spPr bwMode="auto">
            <a:xfrm>
              <a:off x="2017073" y="3372591"/>
              <a:ext cx="119627" cy="117682"/>
            </a:xfrm>
            <a:custGeom>
              <a:avLst/>
              <a:gdLst>
                <a:gd name="T0" fmla="*/ 0 w 104"/>
                <a:gd name="T1" fmla="*/ 102 h 102"/>
                <a:gd name="T2" fmla="*/ 0 w 104"/>
                <a:gd name="T3" fmla="*/ 0 h 102"/>
                <a:gd name="T4" fmla="*/ 104 w 104"/>
                <a:gd name="T5" fmla="*/ 0 h 102"/>
                <a:gd name="T6" fmla="*/ 104 w 104"/>
                <a:gd name="T7" fmla="*/ 102 h 102"/>
                <a:gd name="T8" fmla="*/ 0 w 104"/>
                <a:gd name="T9" fmla="*/ 102 h 102"/>
              </a:gdLst>
              <a:ahLst/>
              <a:cxnLst>
                <a:cxn ang="0">
                  <a:pos x="T0" y="T1"/>
                </a:cxn>
                <a:cxn ang="0">
                  <a:pos x="T2" y="T3"/>
                </a:cxn>
                <a:cxn ang="0">
                  <a:pos x="T4" y="T5"/>
                </a:cxn>
                <a:cxn ang="0">
                  <a:pos x="T6" y="T7"/>
                </a:cxn>
                <a:cxn ang="0">
                  <a:pos x="T8" y="T9"/>
                </a:cxn>
              </a:cxnLst>
              <a:rect l="0" t="0" r="r" b="b"/>
              <a:pathLst>
                <a:path w="104" h="102">
                  <a:moveTo>
                    <a:pt x="0" y="102"/>
                  </a:moveTo>
                  <a:cubicBezTo>
                    <a:pt x="0" y="68"/>
                    <a:pt x="0" y="34"/>
                    <a:pt x="0" y="0"/>
                  </a:cubicBezTo>
                  <a:cubicBezTo>
                    <a:pt x="35" y="0"/>
                    <a:pt x="69" y="0"/>
                    <a:pt x="104" y="0"/>
                  </a:cubicBezTo>
                  <a:cubicBezTo>
                    <a:pt x="104" y="34"/>
                    <a:pt x="104" y="67"/>
                    <a:pt x="104" y="102"/>
                  </a:cubicBezTo>
                  <a:cubicBezTo>
                    <a:pt x="70" y="102"/>
                    <a:pt x="36" y="102"/>
                    <a:pt x="0" y="102"/>
                  </a:cubicBezTo>
                  <a:close/>
                </a:path>
              </a:pathLst>
            </a:custGeom>
            <a:solidFill>
              <a:srgbClr val="67B35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HK" altLang="en-US" b="1"/>
            </a:p>
          </p:txBody>
        </p:sp>
        <p:sp>
          <p:nvSpPr>
            <p:cNvPr id="38" name="Freeform 13"/>
            <p:cNvSpPr>
              <a:spLocks/>
            </p:cNvSpPr>
            <p:nvPr/>
          </p:nvSpPr>
          <p:spPr bwMode="auto">
            <a:xfrm>
              <a:off x="2018045" y="3128475"/>
              <a:ext cx="118654" cy="118654"/>
            </a:xfrm>
            <a:custGeom>
              <a:avLst/>
              <a:gdLst>
                <a:gd name="T0" fmla="*/ 103 w 103"/>
                <a:gd name="T1" fmla="*/ 103 h 103"/>
                <a:gd name="T2" fmla="*/ 0 w 103"/>
                <a:gd name="T3" fmla="*/ 103 h 103"/>
                <a:gd name="T4" fmla="*/ 0 w 103"/>
                <a:gd name="T5" fmla="*/ 0 h 103"/>
                <a:gd name="T6" fmla="*/ 103 w 103"/>
                <a:gd name="T7" fmla="*/ 0 h 103"/>
                <a:gd name="T8" fmla="*/ 103 w 103"/>
                <a:gd name="T9" fmla="*/ 103 h 103"/>
              </a:gdLst>
              <a:ahLst/>
              <a:cxnLst>
                <a:cxn ang="0">
                  <a:pos x="T0" y="T1"/>
                </a:cxn>
                <a:cxn ang="0">
                  <a:pos x="T2" y="T3"/>
                </a:cxn>
                <a:cxn ang="0">
                  <a:pos x="T4" y="T5"/>
                </a:cxn>
                <a:cxn ang="0">
                  <a:pos x="T6" y="T7"/>
                </a:cxn>
                <a:cxn ang="0">
                  <a:pos x="T8" y="T9"/>
                </a:cxn>
              </a:cxnLst>
              <a:rect l="0" t="0" r="r" b="b"/>
              <a:pathLst>
                <a:path w="103" h="103">
                  <a:moveTo>
                    <a:pt x="103" y="103"/>
                  </a:moveTo>
                  <a:cubicBezTo>
                    <a:pt x="68" y="103"/>
                    <a:pt x="34" y="103"/>
                    <a:pt x="0" y="103"/>
                  </a:cubicBezTo>
                  <a:cubicBezTo>
                    <a:pt x="0" y="68"/>
                    <a:pt x="0" y="35"/>
                    <a:pt x="0" y="0"/>
                  </a:cubicBezTo>
                  <a:cubicBezTo>
                    <a:pt x="34" y="0"/>
                    <a:pt x="68" y="0"/>
                    <a:pt x="103" y="0"/>
                  </a:cubicBezTo>
                  <a:cubicBezTo>
                    <a:pt x="103" y="34"/>
                    <a:pt x="103" y="68"/>
                    <a:pt x="103" y="103"/>
                  </a:cubicBezTo>
                  <a:close/>
                </a:path>
              </a:pathLst>
            </a:custGeom>
            <a:solidFill>
              <a:srgbClr val="67B35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HK" altLang="en-US" b="1"/>
            </a:p>
          </p:txBody>
        </p:sp>
        <p:sp>
          <p:nvSpPr>
            <p:cNvPr id="39" name="Freeform 14"/>
            <p:cNvSpPr>
              <a:spLocks/>
            </p:cNvSpPr>
            <p:nvPr/>
          </p:nvSpPr>
          <p:spPr bwMode="auto">
            <a:xfrm>
              <a:off x="2018045" y="3616708"/>
              <a:ext cx="118654" cy="118654"/>
            </a:xfrm>
            <a:custGeom>
              <a:avLst/>
              <a:gdLst>
                <a:gd name="T0" fmla="*/ 103 w 103"/>
                <a:gd name="T1" fmla="*/ 103 h 103"/>
                <a:gd name="T2" fmla="*/ 0 w 103"/>
                <a:gd name="T3" fmla="*/ 103 h 103"/>
                <a:gd name="T4" fmla="*/ 0 w 103"/>
                <a:gd name="T5" fmla="*/ 0 h 103"/>
                <a:gd name="T6" fmla="*/ 103 w 103"/>
                <a:gd name="T7" fmla="*/ 0 h 103"/>
                <a:gd name="T8" fmla="*/ 103 w 103"/>
                <a:gd name="T9" fmla="*/ 103 h 103"/>
              </a:gdLst>
              <a:ahLst/>
              <a:cxnLst>
                <a:cxn ang="0">
                  <a:pos x="T0" y="T1"/>
                </a:cxn>
                <a:cxn ang="0">
                  <a:pos x="T2" y="T3"/>
                </a:cxn>
                <a:cxn ang="0">
                  <a:pos x="T4" y="T5"/>
                </a:cxn>
                <a:cxn ang="0">
                  <a:pos x="T6" y="T7"/>
                </a:cxn>
                <a:cxn ang="0">
                  <a:pos x="T8" y="T9"/>
                </a:cxn>
              </a:cxnLst>
              <a:rect l="0" t="0" r="r" b="b"/>
              <a:pathLst>
                <a:path w="103" h="103">
                  <a:moveTo>
                    <a:pt x="103" y="103"/>
                  </a:moveTo>
                  <a:cubicBezTo>
                    <a:pt x="68" y="103"/>
                    <a:pt x="35" y="103"/>
                    <a:pt x="0" y="103"/>
                  </a:cubicBezTo>
                  <a:cubicBezTo>
                    <a:pt x="0" y="68"/>
                    <a:pt x="0" y="35"/>
                    <a:pt x="0" y="0"/>
                  </a:cubicBezTo>
                  <a:cubicBezTo>
                    <a:pt x="34" y="0"/>
                    <a:pt x="68" y="0"/>
                    <a:pt x="103" y="0"/>
                  </a:cubicBezTo>
                  <a:cubicBezTo>
                    <a:pt x="103" y="33"/>
                    <a:pt x="103" y="67"/>
                    <a:pt x="103" y="103"/>
                  </a:cubicBezTo>
                  <a:close/>
                </a:path>
              </a:pathLst>
            </a:custGeom>
            <a:solidFill>
              <a:srgbClr val="67B35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HK" altLang="en-US" b="1"/>
            </a:p>
          </p:txBody>
        </p:sp>
      </p:grpSp>
      <p:sp>
        <p:nvSpPr>
          <p:cNvPr id="40" name="文本框 39"/>
          <p:cNvSpPr txBox="1"/>
          <p:nvPr/>
        </p:nvSpPr>
        <p:spPr>
          <a:xfrm>
            <a:off x="2405063" y="4137747"/>
            <a:ext cx="2657475" cy="523220"/>
          </a:xfrm>
          <a:prstGeom prst="rect">
            <a:avLst/>
          </a:prstGeom>
          <a:noFill/>
        </p:spPr>
        <p:txBody>
          <a:bodyPr wrap="square" rtlCol="0">
            <a:spAutoFit/>
          </a:bodyPr>
          <a:lstStyle/>
          <a:p>
            <a:pPr algn="ctr"/>
            <a:r>
              <a:rPr lang="en-US" altLang="zh-CN" sz="2800" b="1" spc="300" dirty="0" smtClean="0">
                <a:solidFill>
                  <a:srgbClr val="67B355"/>
                </a:solidFill>
                <a:latin typeface="微软雅黑" panose="020B0503020204020204" pitchFamily="34" charset="-122"/>
                <a:ea typeface="微软雅黑" panose="020B0503020204020204" pitchFamily="34" charset="-122"/>
              </a:rPr>
              <a:t>CONTENTS</a:t>
            </a:r>
            <a:endParaRPr lang="zh-HK" altLang="en-US" sz="2800" b="1" spc="300" dirty="0">
              <a:solidFill>
                <a:srgbClr val="67B355"/>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054713126"/>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对角圆角矩形 18"/>
          <p:cNvSpPr/>
          <p:nvPr/>
        </p:nvSpPr>
        <p:spPr>
          <a:xfrm>
            <a:off x="7663542" y="109637"/>
            <a:ext cx="1538447" cy="413951"/>
          </a:xfrm>
          <a:prstGeom prst="round2DiagRect">
            <a:avLst/>
          </a:prstGeom>
          <a:solidFill>
            <a:srgbClr val="07B4D7"/>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zh-CN" altLang="en-US"/>
          </a:p>
        </p:txBody>
      </p:sp>
      <p:sp>
        <p:nvSpPr>
          <p:cNvPr id="18" name="对角圆角矩形 17"/>
          <p:cNvSpPr/>
          <p:nvPr/>
        </p:nvSpPr>
        <p:spPr>
          <a:xfrm>
            <a:off x="5946493" y="106536"/>
            <a:ext cx="1538447" cy="413951"/>
          </a:xfrm>
          <a:prstGeom prst="round2DiagRect">
            <a:avLst/>
          </a:prstGeom>
          <a:solidFill>
            <a:srgbClr val="67B355"/>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zh-CN" altLang="en-US"/>
          </a:p>
        </p:txBody>
      </p:sp>
      <p:sp>
        <p:nvSpPr>
          <p:cNvPr id="17" name="对角圆角矩形 16"/>
          <p:cNvSpPr/>
          <p:nvPr/>
        </p:nvSpPr>
        <p:spPr>
          <a:xfrm>
            <a:off x="4274319" y="110343"/>
            <a:ext cx="1538447" cy="413951"/>
          </a:xfrm>
          <a:prstGeom prst="round2DiagRect">
            <a:avLst/>
          </a:prstGeom>
          <a:solidFill>
            <a:srgbClr val="F7E00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对角圆角矩形 15"/>
          <p:cNvSpPr/>
          <p:nvPr/>
        </p:nvSpPr>
        <p:spPr>
          <a:xfrm>
            <a:off x="2589212" y="113214"/>
            <a:ext cx="1538447" cy="413951"/>
          </a:xfrm>
          <a:prstGeom prst="round2DiagRect">
            <a:avLst/>
          </a:prstGeom>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zh-CN" altLang="en-US"/>
          </a:p>
        </p:txBody>
      </p:sp>
      <p:cxnSp>
        <p:nvCxnSpPr>
          <p:cNvPr id="5" name="直接连接符 4"/>
          <p:cNvCxnSpPr/>
          <p:nvPr/>
        </p:nvCxnSpPr>
        <p:spPr>
          <a:xfrm>
            <a:off x="1567543" y="522514"/>
            <a:ext cx="9579429" cy="0"/>
          </a:xfrm>
          <a:prstGeom prst="line">
            <a:avLst/>
          </a:prstGeom>
          <a:ln w="28575" cap="flat" cmpd="sng" algn="ctr">
            <a:solidFill>
              <a:schemeClr val="accent2"/>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6" name="文本框 5"/>
          <p:cNvSpPr txBox="1"/>
          <p:nvPr/>
        </p:nvSpPr>
        <p:spPr>
          <a:xfrm>
            <a:off x="2720596" y="118346"/>
            <a:ext cx="1210588" cy="400110"/>
          </a:xfrm>
          <a:prstGeom prst="rect">
            <a:avLst/>
          </a:prstGeom>
        </p:spPr>
        <p:txBody>
          <a:bodyPr wrap="none" rtlCol="0">
            <a:spAutoFit/>
          </a:bodyPr>
          <a:lstStyle/>
          <a:p>
            <a:r>
              <a:rPr lang="zh-CN" altLang="en-US" sz="2000" dirty="0">
                <a:solidFill>
                  <a:schemeClr val="tx1">
                    <a:lumMod val="85000"/>
                    <a:lumOff val="15000"/>
                  </a:schemeClr>
                </a:solidFill>
                <a:latin typeface="微软雅黑" panose="020B0503020204020204" pitchFamily="34" charset="-122"/>
                <a:ea typeface="微软雅黑" panose="020B0503020204020204" pitchFamily="34" charset="-122"/>
              </a:rPr>
              <a:t>教学目标</a:t>
            </a:r>
          </a:p>
        </p:txBody>
      </p:sp>
      <p:cxnSp>
        <p:nvCxnSpPr>
          <p:cNvPr id="8" name="直接连接符 7"/>
          <p:cNvCxnSpPr/>
          <p:nvPr/>
        </p:nvCxnSpPr>
        <p:spPr>
          <a:xfrm>
            <a:off x="4206240" y="130632"/>
            <a:ext cx="0" cy="304797"/>
          </a:xfrm>
          <a:prstGeom prst="line">
            <a:avLst/>
          </a:prstGeom>
        </p:spPr>
        <p:style>
          <a:lnRef idx="3">
            <a:schemeClr val="accent6"/>
          </a:lnRef>
          <a:fillRef idx="0">
            <a:schemeClr val="accent6"/>
          </a:fillRef>
          <a:effectRef idx="2">
            <a:schemeClr val="accent6"/>
          </a:effectRef>
          <a:fontRef idx="minor">
            <a:schemeClr val="tx1"/>
          </a:fontRef>
        </p:style>
      </p:cxnSp>
      <p:sp>
        <p:nvSpPr>
          <p:cNvPr id="9" name="文本框 8"/>
          <p:cNvSpPr txBox="1"/>
          <p:nvPr/>
        </p:nvSpPr>
        <p:spPr>
          <a:xfrm>
            <a:off x="4597301" y="144473"/>
            <a:ext cx="954107" cy="400110"/>
          </a:xfrm>
          <a:prstGeom prst="rect">
            <a:avLst/>
          </a:prstGeom>
        </p:spPr>
        <p:txBody>
          <a:bodyPr wrap="none" rtlCol="0">
            <a:spAutoFit/>
          </a:bodyPr>
          <a:lstStyle/>
          <a:p>
            <a:r>
              <a:rPr lang="zh-CN" altLang="en-US" sz="2000" dirty="0">
                <a:solidFill>
                  <a:schemeClr val="tx1">
                    <a:lumMod val="85000"/>
                    <a:lumOff val="15000"/>
                  </a:schemeClr>
                </a:solidFill>
                <a:latin typeface="微软雅黑" panose="020B0503020204020204" pitchFamily="34" charset="-122"/>
                <a:ea typeface="微软雅黑" panose="020B0503020204020204" pitchFamily="34" charset="-122"/>
              </a:rPr>
              <a:t>关键词</a:t>
            </a:r>
          </a:p>
        </p:txBody>
      </p:sp>
      <p:sp>
        <p:nvSpPr>
          <p:cNvPr id="11" name="文本框 10"/>
          <p:cNvSpPr txBox="1"/>
          <p:nvPr/>
        </p:nvSpPr>
        <p:spPr>
          <a:xfrm>
            <a:off x="6078688" y="88108"/>
            <a:ext cx="1415772" cy="461665"/>
          </a:xfrm>
          <a:prstGeom prst="rect">
            <a:avLst/>
          </a:prstGeom>
        </p:spPr>
        <p:txBody>
          <a:bodyPr wrap="none" rtlCol="0">
            <a:spAutoFit/>
          </a:bodyPr>
          <a:lstStyle/>
          <a:p>
            <a:r>
              <a:rPr lang="zh-CN" altLang="en-US" sz="2400" b="1" dirty="0">
                <a:solidFill>
                  <a:schemeClr val="bg1"/>
                </a:solidFill>
                <a:latin typeface="微软雅黑" panose="020B0503020204020204" pitchFamily="34" charset="-122"/>
                <a:ea typeface="微软雅黑" panose="020B0503020204020204" pitchFamily="34" charset="-122"/>
              </a:rPr>
              <a:t>内容要点</a:t>
            </a:r>
          </a:p>
        </p:txBody>
      </p:sp>
      <p:sp>
        <p:nvSpPr>
          <p:cNvPr id="13" name="文本框 12"/>
          <p:cNvSpPr txBox="1"/>
          <p:nvPr/>
        </p:nvSpPr>
        <p:spPr>
          <a:xfrm>
            <a:off x="7784629" y="144473"/>
            <a:ext cx="1210588" cy="400110"/>
          </a:xfrm>
          <a:prstGeom prst="rect">
            <a:avLst/>
          </a:prstGeom>
        </p:spPr>
        <p:txBody>
          <a:bodyPr wrap="none" rtlCol="0">
            <a:spAutoFit/>
          </a:bodyPr>
          <a:lstStyle/>
          <a:p>
            <a:r>
              <a:rPr lang="zh-CN" altLang="en-US" sz="2000" dirty="0">
                <a:solidFill>
                  <a:schemeClr val="tx1">
                    <a:lumMod val="85000"/>
                    <a:lumOff val="15000"/>
                  </a:schemeClr>
                </a:solidFill>
                <a:latin typeface="微软雅黑" panose="020B0503020204020204" pitchFamily="34" charset="-122"/>
                <a:ea typeface="微软雅黑" panose="020B0503020204020204" pitchFamily="34" charset="-122"/>
              </a:rPr>
              <a:t>课后练习</a:t>
            </a:r>
          </a:p>
        </p:txBody>
      </p:sp>
      <p:cxnSp>
        <p:nvCxnSpPr>
          <p:cNvPr id="21" name="直接连接符 20"/>
          <p:cNvCxnSpPr/>
          <p:nvPr/>
        </p:nvCxnSpPr>
        <p:spPr>
          <a:xfrm>
            <a:off x="5873729" y="144473"/>
            <a:ext cx="0" cy="304797"/>
          </a:xfrm>
          <a:prstGeom prst="line">
            <a:avLst/>
          </a:prstGeom>
        </p:spPr>
        <p:style>
          <a:lnRef idx="3">
            <a:schemeClr val="accent6"/>
          </a:lnRef>
          <a:fillRef idx="0">
            <a:schemeClr val="accent6"/>
          </a:fillRef>
          <a:effectRef idx="2">
            <a:schemeClr val="accent6"/>
          </a:effectRef>
          <a:fontRef idx="minor">
            <a:schemeClr val="tx1"/>
          </a:fontRef>
        </p:style>
      </p:cxnSp>
      <p:cxnSp>
        <p:nvCxnSpPr>
          <p:cNvPr id="22" name="直接连接符 21"/>
          <p:cNvCxnSpPr/>
          <p:nvPr/>
        </p:nvCxnSpPr>
        <p:spPr>
          <a:xfrm>
            <a:off x="7572103" y="144472"/>
            <a:ext cx="0" cy="304797"/>
          </a:xfrm>
          <a:prstGeom prst="line">
            <a:avLst/>
          </a:prstGeom>
        </p:spPr>
        <p:style>
          <a:lnRef idx="3">
            <a:schemeClr val="accent6"/>
          </a:lnRef>
          <a:fillRef idx="0">
            <a:schemeClr val="accent6"/>
          </a:fillRef>
          <a:effectRef idx="2">
            <a:schemeClr val="accent6"/>
          </a:effectRef>
          <a:fontRef idx="minor">
            <a:schemeClr val="tx1"/>
          </a:fontRef>
        </p:style>
      </p:cxnSp>
      <p:cxnSp>
        <p:nvCxnSpPr>
          <p:cNvPr id="20" name="直接连接符 19"/>
          <p:cNvCxnSpPr/>
          <p:nvPr/>
        </p:nvCxnSpPr>
        <p:spPr>
          <a:xfrm>
            <a:off x="13172717" y="1551265"/>
            <a:ext cx="0" cy="363031"/>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23" name="直接连接符 22"/>
          <p:cNvCxnSpPr/>
          <p:nvPr/>
        </p:nvCxnSpPr>
        <p:spPr>
          <a:xfrm>
            <a:off x="6126957" y="1735931"/>
            <a:ext cx="0" cy="3386138"/>
          </a:xfrm>
          <a:prstGeom prst="line">
            <a:avLst/>
          </a:prstGeom>
          <a:ln>
            <a:solidFill>
              <a:srgbClr val="67B355"/>
            </a:solidFill>
            <a:prstDash val="dash"/>
          </a:ln>
        </p:spPr>
        <p:style>
          <a:lnRef idx="1">
            <a:schemeClr val="accent1"/>
          </a:lnRef>
          <a:fillRef idx="0">
            <a:schemeClr val="accent1"/>
          </a:fillRef>
          <a:effectRef idx="0">
            <a:schemeClr val="accent1"/>
          </a:effectRef>
          <a:fontRef idx="minor">
            <a:schemeClr val="tx1"/>
          </a:fontRef>
        </p:style>
      </p:cxnSp>
      <p:sp>
        <p:nvSpPr>
          <p:cNvPr id="24" name="文本框 23"/>
          <p:cNvSpPr txBox="1"/>
          <p:nvPr/>
        </p:nvSpPr>
        <p:spPr>
          <a:xfrm>
            <a:off x="7183364" y="2493417"/>
            <a:ext cx="1795462" cy="523220"/>
          </a:xfrm>
          <a:prstGeom prst="rect">
            <a:avLst/>
          </a:prstGeom>
          <a:noFill/>
        </p:spPr>
        <p:txBody>
          <a:bodyPr wrap="square" rtlCol="0">
            <a:spAutoFit/>
          </a:bodyPr>
          <a:lstStyle/>
          <a:p>
            <a:r>
              <a:rPr lang="zh-CN" altLang="en-US" sz="2800" b="1" spc="300" dirty="0">
                <a:solidFill>
                  <a:srgbClr val="3F7E00"/>
                </a:solidFill>
                <a:latin typeface="微软雅黑" panose="020B0503020204020204" pitchFamily="34" charset="-122"/>
                <a:ea typeface="微软雅黑" panose="020B0503020204020204" pitchFamily="34" charset="-122"/>
              </a:rPr>
              <a:t>发展历史</a:t>
            </a:r>
            <a:endParaRPr lang="zh-HK" altLang="en-US" sz="2800" b="1" spc="300" dirty="0">
              <a:solidFill>
                <a:srgbClr val="3F7E00"/>
              </a:solidFill>
              <a:latin typeface="微软雅黑" panose="020B0503020204020204" pitchFamily="34" charset="-122"/>
              <a:ea typeface="微软雅黑" panose="020B0503020204020204" pitchFamily="34" charset="-122"/>
            </a:endParaRPr>
          </a:p>
        </p:txBody>
      </p:sp>
      <p:sp>
        <p:nvSpPr>
          <p:cNvPr id="25" name="文本框 24"/>
          <p:cNvSpPr txBox="1"/>
          <p:nvPr/>
        </p:nvSpPr>
        <p:spPr>
          <a:xfrm>
            <a:off x="7183364" y="3527769"/>
            <a:ext cx="1795461" cy="523220"/>
          </a:xfrm>
          <a:prstGeom prst="rect">
            <a:avLst/>
          </a:prstGeom>
          <a:noFill/>
        </p:spPr>
        <p:txBody>
          <a:bodyPr wrap="square" rtlCol="0">
            <a:spAutoFit/>
          </a:bodyPr>
          <a:lstStyle/>
          <a:p>
            <a:r>
              <a:rPr lang="zh-CN" altLang="en-US" sz="2800" b="1" spc="300" dirty="0" smtClean="0">
                <a:solidFill>
                  <a:schemeClr val="bg1">
                    <a:lumMod val="65000"/>
                  </a:schemeClr>
                </a:solidFill>
                <a:latin typeface="微软雅黑" panose="020B0503020204020204" pitchFamily="34" charset="-122"/>
                <a:ea typeface="微软雅黑" panose="020B0503020204020204" pitchFamily="34" charset="-122"/>
              </a:rPr>
              <a:t>发展趋势</a:t>
            </a:r>
            <a:endParaRPr lang="zh-HK" altLang="en-US" sz="2800" b="1" spc="300" dirty="0">
              <a:solidFill>
                <a:schemeClr val="bg1">
                  <a:lumMod val="65000"/>
                </a:schemeClr>
              </a:solidFill>
              <a:latin typeface="微软雅黑" panose="020B0503020204020204" pitchFamily="34" charset="-122"/>
              <a:ea typeface="微软雅黑" panose="020B0503020204020204" pitchFamily="34" charset="-122"/>
            </a:endParaRPr>
          </a:p>
        </p:txBody>
      </p:sp>
      <p:grpSp>
        <p:nvGrpSpPr>
          <p:cNvPr id="30" name="组合 29"/>
          <p:cNvGrpSpPr/>
          <p:nvPr/>
        </p:nvGrpSpPr>
        <p:grpSpPr>
          <a:xfrm>
            <a:off x="2759870" y="2197034"/>
            <a:ext cx="1947861" cy="1940713"/>
            <a:chOff x="1709739" y="2636838"/>
            <a:chExt cx="1590160" cy="1584325"/>
          </a:xfrm>
          <a:solidFill>
            <a:srgbClr val="E74E3E"/>
          </a:solidFill>
          <a:effectLst/>
        </p:grpSpPr>
        <p:sp>
          <p:nvSpPr>
            <p:cNvPr id="31" name="Freeform 6"/>
            <p:cNvSpPr>
              <a:spLocks/>
            </p:cNvSpPr>
            <p:nvPr/>
          </p:nvSpPr>
          <p:spPr bwMode="auto">
            <a:xfrm>
              <a:off x="1709739" y="2636838"/>
              <a:ext cx="1468102" cy="1467130"/>
            </a:xfrm>
            <a:custGeom>
              <a:avLst/>
              <a:gdLst>
                <a:gd name="T0" fmla="*/ 691 w 1276"/>
                <a:gd name="T1" fmla="*/ 1168 h 1274"/>
                <a:gd name="T2" fmla="*/ 662 w 1276"/>
                <a:gd name="T3" fmla="*/ 1267 h 1274"/>
                <a:gd name="T4" fmla="*/ 654 w 1276"/>
                <a:gd name="T5" fmla="*/ 1273 h 1274"/>
                <a:gd name="T6" fmla="*/ 643 w 1276"/>
                <a:gd name="T7" fmla="*/ 1274 h 1274"/>
                <a:gd name="T8" fmla="*/ 172 w 1276"/>
                <a:gd name="T9" fmla="*/ 1274 h 1274"/>
                <a:gd name="T10" fmla="*/ 81 w 1276"/>
                <a:gd name="T11" fmla="*/ 1253 h 1274"/>
                <a:gd name="T12" fmla="*/ 1 w 1276"/>
                <a:gd name="T13" fmla="*/ 1113 h 1274"/>
                <a:gd name="T14" fmla="*/ 0 w 1276"/>
                <a:gd name="T15" fmla="*/ 892 h 1274"/>
                <a:gd name="T16" fmla="*/ 0 w 1276"/>
                <a:gd name="T17" fmla="*/ 170 h 1274"/>
                <a:gd name="T18" fmla="*/ 170 w 1276"/>
                <a:gd name="T19" fmla="*/ 0 h 1274"/>
                <a:gd name="T20" fmla="*/ 1110 w 1276"/>
                <a:gd name="T21" fmla="*/ 0 h 1274"/>
                <a:gd name="T22" fmla="*/ 1273 w 1276"/>
                <a:gd name="T23" fmla="*/ 131 h 1274"/>
                <a:gd name="T24" fmla="*/ 1276 w 1276"/>
                <a:gd name="T25" fmla="*/ 168 h 1274"/>
                <a:gd name="T26" fmla="*/ 1276 w 1276"/>
                <a:gd name="T27" fmla="*/ 629 h 1274"/>
                <a:gd name="T28" fmla="*/ 1275 w 1276"/>
                <a:gd name="T29" fmla="*/ 645 h 1274"/>
                <a:gd name="T30" fmla="*/ 1171 w 1276"/>
                <a:gd name="T31" fmla="*/ 659 h 1274"/>
                <a:gd name="T32" fmla="*/ 1171 w 1276"/>
                <a:gd name="T33" fmla="*/ 214 h 1274"/>
                <a:gd name="T34" fmla="*/ 106 w 1276"/>
                <a:gd name="T35" fmla="*/ 214 h 1274"/>
                <a:gd name="T36" fmla="*/ 106 w 1276"/>
                <a:gd name="T37" fmla="*/ 230 h 1274"/>
                <a:gd name="T38" fmla="*/ 105 w 1276"/>
                <a:gd name="T39" fmla="*/ 1102 h 1274"/>
                <a:gd name="T40" fmla="*/ 171 w 1276"/>
                <a:gd name="T41" fmla="*/ 1168 h 1274"/>
                <a:gd name="T42" fmla="*/ 671 w 1276"/>
                <a:gd name="T43" fmla="*/ 1168 h 1274"/>
                <a:gd name="T44" fmla="*/ 691 w 1276"/>
                <a:gd name="T45" fmla="*/ 1168 h 12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276" h="1274">
                  <a:moveTo>
                    <a:pt x="691" y="1168"/>
                  </a:moveTo>
                  <a:cubicBezTo>
                    <a:pt x="681" y="1203"/>
                    <a:pt x="672" y="1235"/>
                    <a:pt x="662" y="1267"/>
                  </a:cubicBezTo>
                  <a:cubicBezTo>
                    <a:pt x="661" y="1270"/>
                    <a:pt x="657" y="1272"/>
                    <a:pt x="654" y="1273"/>
                  </a:cubicBezTo>
                  <a:cubicBezTo>
                    <a:pt x="651" y="1274"/>
                    <a:pt x="647" y="1274"/>
                    <a:pt x="643" y="1274"/>
                  </a:cubicBezTo>
                  <a:cubicBezTo>
                    <a:pt x="486" y="1274"/>
                    <a:pt x="329" y="1273"/>
                    <a:pt x="172" y="1274"/>
                  </a:cubicBezTo>
                  <a:cubicBezTo>
                    <a:pt x="140" y="1274"/>
                    <a:pt x="109" y="1269"/>
                    <a:pt x="81" y="1253"/>
                  </a:cubicBezTo>
                  <a:cubicBezTo>
                    <a:pt x="29" y="1221"/>
                    <a:pt x="1" y="1174"/>
                    <a:pt x="1" y="1113"/>
                  </a:cubicBezTo>
                  <a:cubicBezTo>
                    <a:pt x="0" y="1039"/>
                    <a:pt x="0" y="966"/>
                    <a:pt x="0" y="892"/>
                  </a:cubicBezTo>
                  <a:cubicBezTo>
                    <a:pt x="0" y="651"/>
                    <a:pt x="0" y="411"/>
                    <a:pt x="0" y="170"/>
                  </a:cubicBezTo>
                  <a:cubicBezTo>
                    <a:pt x="0" y="68"/>
                    <a:pt x="68" y="0"/>
                    <a:pt x="170" y="0"/>
                  </a:cubicBezTo>
                  <a:cubicBezTo>
                    <a:pt x="483" y="0"/>
                    <a:pt x="797" y="0"/>
                    <a:pt x="1110" y="0"/>
                  </a:cubicBezTo>
                  <a:cubicBezTo>
                    <a:pt x="1194" y="0"/>
                    <a:pt x="1258" y="51"/>
                    <a:pt x="1273" y="131"/>
                  </a:cubicBezTo>
                  <a:cubicBezTo>
                    <a:pt x="1276" y="143"/>
                    <a:pt x="1276" y="156"/>
                    <a:pt x="1276" y="168"/>
                  </a:cubicBezTo>
                  <a:cubicBezTo>
                    <a:pt x="1276" y="322"/>
                    <a:pt x="1276" y="475"/>
                    <a:pt x="1276" y="629"/>
                  </a:cubicBezTo>
                  <a:cubicBezTo>
                    <a:pt x="1276" y="634"/>
                    <a:pt x="1276" y="638"/>
                    <a:pt x="1275" y="645"/>
                  </a:cubicBezTo>
                  <a:cubicBezTo>
                    <a:pt x="1239" y="640"/>
                    <a:pt x="1205" y="643"/>
                    <a:pt x="1171" y="659"/>
                  </a:cubicBezTo>
                  <a:cubicBezTo>
                    <a:pt x="1171" y="509"/>
                    <a:pt x="1171" y="362"/>
                    <a:pt x="1171" y="214"/>
                  </a:cubicBezTo>
                  <a:cubicBezTo>
                    <a:pt x="816" y="214"/>
                    <a:pt x="462" y="214"/>
                    <a:pt x="106" y="214"/>
                  </a:cubicBezTo>
                  <a:cubicBezTo>
                    <a:pt x="106" y="219"/>
                    <a:pt x="106" y="224"/>
                    <a:pt x="106" y="230"/>
                  </a:cubicBezTo>
                  <a:cubicBezTo>
                    <a:pt x="106" y="521"/>
                    <a:pt x="106" y="812"/>
                    <a:pt x="105" y="1102"/>
                  </a:cubicBezTo>
                  <a:cubicBezTo>
                    <a:pt x="105" y="1141"/>
                    <a:pt x="125" y="1169"/>
                    <a:pt x="171" y="1168"/>
                  </a:cubicBezTo>
                  <a:cubicBezTo>
                    <a:pt x="338" y="1167"/>
                    <a:pt x="504" y="1168"/>
                    <a:pt x="671" y="1168"/>
                  </a:cubicBezTo>
                  <a:cubicBezTo>
                    <a:pt x="677" y="1168"/>
                    <a:pt x="683" y="1168"/>
                    <a:pt x="691" y="1168"/>
                  </a:cubicBezTo>
                  <a:close/>
                </a:path>
              </a:pathLst>
            </a:custGeom>
            <a:solidFill>
              <a:srgbClr val="67B35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HK" altLang="en-US" b="1"/>
            </a:p>
          </p:txBody>
        </p:sp>
        <p:sp>
          <p:nvSpPr>
            <p:cNvPr id="32" name="Freeform 7"/>
            <p:cNvSpPr>
              <a:spLocks noEditPoints="1"/>
            </p:cNvSpPr>
            <p:nvPr/>
          </p:nvSpPr>
          <p:spPr bwMode="auto">
            <a:xfrm>
              <a:off x="2571440" y="3653665"/>
              <a:ext cx="569443" cy="567498"/>
            </a:xfrm>
            <a:custGeom>
              <a:avLst/>
              <a:gdLst>
                <a:gd name="T0" fmla="*/ 328 w 495"/>
                <a:gd name="T1" fmla="*/ 1 h 493"/>
                <a:gd name="T2" fmla="*/ 495 w 495"/>
                <a:gd name="T3" fmla="*/ 167 h 493"/>
                <a:gd name="T4" fmla="*/ 427 w 495"/>
                <a:gd name="T5" fmla="*/ 236 h 493"/>
                <a:gd name="T6" fmla="*/ 240 w 495"/>
                <a:gd name="T7" fmla="*/ 421 h 493"/>
                <a:gd name="T8" fmla="*/ 216 w 495"/>
                <a:gd name="T9" fmla="*/ 436 h 493"/>
                <a:gd name="T10" fmla="*/ 40 w 495"/>
                <a:gd name="T11" fmla="*/ 488 h 493"/>
                <a:gd name="T12" fmla="*/ 9 w 495"/>
                <a:gd name="T13" fmla="*/ 484 h 493"/>
                <a:gd name="T14" fmla="*/ 6 w 495"/>
                <a:gd name="T15" fmla="*/ 454 h 493"/>
                <a:gd name="T16" fmla="*/ 58 w 495"/>
                <a:gd name="T17" fmla="*/ 276 h 493"/>
                <a:gd name="T18" fmla="*/ 67 w 495"/>
                <a:gd name="T19" fmla="*/ 259 h 493"/>
                <a:gd name="T20" fmla="*/ 327 w 495"/>
                <a:gd name="T21" fmla="*/ 1 h 493"/>
                <a:gd name="T22" fmla="*/ 328 w 495"/>
                <a:gd name="T23" fmla="*/ 1 h 493"/>
                <a:gd name="T24" fmla="*/ 102 w 495"/>
                <a:gd name="T25" fmla="*/ 292 h 493"/>
                <a:gd name="T26" fmla="*/ 72 w 495"/>
                <a:gd name="T27" fmla="*/ 396 h 493"/>
                <a:gd name="T28" fmla="*/ 74 w 495"/>
                <a:gd name="T29" fmla="*/ 405 h 493"/>
                <a:gd name="T30" fmla="*/ 113 w 495"/>
                <a:gd name="T31" fmla="*/ 418 h 493"/>
                <a:gd name="T32" fmla="*/ 148 w 495"/>
                <a:gd name="T33" fmla="*/ 408 h 493"/>
                <a:gd name="T34" fmla="*/ 200 w 495"/>
                <a:gd name="T35" fmla="*/ 393 h 493"/>
                <a:gd name="T36" fmla="*/ 185 w 495"/>
                <a:gd name="T37" fmla="*/ 316 h 493"/>
                <a:gd name="T38" fmla="*/ 178 w 495"/>
                <a:gd name="T39" fmla="*/ 308 h 493"/>
                <a:gd name="T40" fmla="*/ 102 w 495"/>
                <a:gd name="T41" fmla="*/ 292 h 4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95" h="493">
                  <a:moveTo>
                    <a:pt x="328" y="1"/>
                  </a:moveTo>
                  <a:cubicBezTo>
                    <a:pt x="384" y="56"/>
                    <a:pt x="439" y="112"/>
                    <a:pt x="495" y="167"/>
                  </a:cubicBezTo>
                  <a:cubicBezTo>
                    <a:pt x="473" y="190"/>
                    <a:pt x="450" y="213"/>
                    <a:pt x="427" y="236"/>
                  </a:cubicBezTo>
                  <a:cubicBezTo>
                    <a:pt x="365" y="298"/>
                    <a:pt x="303" y="360"/>
                    <a:pt x="240" y="421"/>
                  </a:cubicBezTo>
                  <a:cubicBezTo>
                    <a:pt x="233" y="428"/>
                    <a:pt x="225" y="433"/>
                    <a:pt x="216" y="436"/>
                  </a:cubicBezTo>
                  <a:cubicBezTo>
                    <a:pt x="157" y="454"/>
                    <a:pt x="98" y="471"/>
                    <a:pt x="40" y="488"/>
                  </a:cubicBezTo>
                  <a:cubicBezTo>
                    <a:pt x="28" y="492"/>
                    <a:pt x="18" y="493"/>
                    <a:pt x="9" y="484"/>
                  </a:cubicBezTo>
                  <a:cubicBezTo>
                    <a:pt x="0" y="475"/>
                    <a:pt x="3" y="464"/>
                    <a:pt x="6" y="454"/>
                  </a:cubicBezTo>
                  <a:cubicBezTo>
                    <a:pt x="23" y="395"/>
                    <a:pt x="40" y="335"/>
                    <a:pt x="58" y="276"/>
                  </a:cubicBezTo>
                  <a:cubicBezTo>
                    <a:pt x="60" y="270"/>
                    <a:pt x="63" y="264"/>
                    <a:pt x="67" y="259"/>
                  </a:cubicBezTo>
                  <a:cubicBezTo>
                    <a:pt x="154" y="173"/>
                    <a:pt x="240" y="87"/>
                    <a:pt x="327" y="1"/>
                  </a:cubicBezTo>
                  <a:cubicBezTo>
                    <a:pt x="328" y="1"/>
                    <a:pt x="329" y="0"/>
                    <a:pt x="328" y="1"/>
                  </a:cubicBezTo>
                  <a:close/>
                  <a:moveTo>
                    <a:pt x="102" y="292"/>
                  </a:moveTo>
                  <a:cubicBezTo>
                    <a:pt x="91" y="327"/>
                    <a:pt x="81" y="362"/>
                    <a:pt x="72" y="396"/>
                  </a:cubicBezTo>
                  <a:cubicBezTo>
                    <a:pt x="71" y="399"/>
                    <a:pt x="72" y="403"/>
                    <a:pt x="74" y="405"/>
                  </a:cubicBezTo>
                  <a:cubicBezTo>
                    <a:pt x="87" y="423"/>
                    <a:pt x="92" y="425"/>
                    <a:pt x="113" y="418"/>
                  </a:cubicBezTo>
                  <a:cubicBezTo>
                    <a:pt x="125" y="415"/>
                    <a:pt x="136" y="411"/>
                    <a:pt x="148" y="408"/>
                  </a:cubicBezTo>
                  <a:cubicBezTo>
                    <a:pt x="165" y="403"/>
                    <a:pt x="182" y="398"/>
                    <a:pt x="200" y="393"/>
                  </a:cubicBezTo>
                  <a:cubicBezTo>
                    <a:pt x="195" y="365"/>
                    <a:pt x="190" y="341"/>
                    <a:pt x="185" y="316"/>
                  </a:cubicBezTo>
                  <a:cubicBezTo>
                    <a:pt x="185" y="313"/>
                    <a:pt x="181" y="309"/>
                    <a:pt x="178" y="308"/>
                  </a:cubicBezTo>
                  <a:cubicBezTo>
                    <a:pt x="153" y="302"/>
                    <a:pt x="128" y="297"/>
                    <a:pt x="102" y="292"/>
                  </a:cubicBezTo>
                  <a:close/>
                </a:path>
              </a:pathLst>
            </a:custGeom>
            <a:solidFill>
              <a:srgbClr val="67B35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HK" altLang="en-US" b="1"/>
            </a:p>
          </p:txBody>
        </p:sp>
        <p:sp>
          <p:nvSpPr>
            <p:cNvPr id="33" name="Freeform 8"/>
            <p:cNvSpPr>
              <a:spLocks/>
            </p:cNvSpPr>
            <p:nvPr/>
          </p:nvSpPr>
          <p:spPr bwMode="auto">
            <a:xfrm>
              <a:off x="2262162" y="3371619"/>
              <a:ext cx="608346" cy="119627"/>
            </a:xfrm>
            <a:custGeom>
              <a:avLst/>
              <a:gdLst>
                <a:gd name="T0" fmla="*/ 0 w 529"/>
                <a:gd name="T1" fmla="*/ 104 h 104"/>
                <a:gd name="T2" fmla="*/ 0 w 529"/>
                <a:gd name="T3" fmla="*/ 0 h 104"/>
                <a:gd name="T4" fmla="*/ 529 w 529"/>
                <a:gd name="T5" fmla="*/ 0 h 104"/>
                <a:gd name="T6" fmla="*/ 529 w 529"/>
                <a:gd name="T7" fmla="*/ 104 h 104"/>
                <a:gd name="T8" fmla="*/ 0 w 529"/>
                <a:gd name="T9" fmla="*/ 104 h 104"/>
              </a:gdLst>
              <a:ahLst/>
              <a:cxnLst>
                <a:cxn ang="0">
                  <a:pos x="T0" y="T1"/>
                </a:cxn>
                <a:cxn ang="0">
                  <a:pos x="T2" y="T3"/>
                </a:cxn>
                <a:cxn ang="0">
                  <a:pos x="T4" y="T5"/>
                </a:cxn>
                <a:cxn ang="0">
                  <a:pos x="T6" y="T7"/>
                </a:cxn>
                <a:cxn ang="0">
                  <a:pos x="T8" y="T9"/>
                </a:cxn>
              </a:cxnLst>
              <a:rect l="0" t="0" r="r" b="b"/>
              <a:pathLst>
                <a:path w="529" h="104">
                  <a:moveTo>
                    <a:pt x="0" y="104"/>
                  </a:moveTo>
                  <a:cubicBezTo>
                    <a:pt x="0" y="69"/>
                    <a:pt x="0" y="35"/>
                    <a:pt x="0" y="0"/>
                  </a:cubicBezTo>
                  <a:cubicBezTo>
                    <a:pt x="177" y="0"/>
                    <a:pt x="352" y="0"/>
                    <a:pt x="529" y="0"/>
                  </a:cubicBezTo>
                  <a:cubicBezTo>
                    <a:pt x="529" y="35"/>
                    <a:pt x="529" y="69"/>
                    <a:pt x="529" y="104"/>
                  </a:cubicBezTo>
                  <a:cubicBezTo>
                    <a:pt x="353" y="104"/>
                    <a:pt x="177" y="104"/>
                    <a:pt x="0" y="104"/>
                  </a:cubicBezTo>
                  <a:close/>
                </a:path>
              </a:pathLst>
            </a:custGeom>
            <a:solidFill>
              <a:srgbClr val="67B35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HK" altLang="en-US" b="1"/>
            </a:p>
          </p:txBody>
        </p:sp>
        <p:sp>
          <p:nvSpPr>
            <p:cNvPr id="34" name="Freeform 9"/>
            <p:cNvSpPr>
              <a:spLocks/>
            </p:cNvSpPr>
            <p:nvPr/>
          </p:nvSpPr>
          <p:spPr bwMode="auto">
            <a:xfrm>
              <a:off x="2263134" y="3127502"/>
              <a:ext cx="607373" cy="119627"/>
            </a:xfrm>
            <a:custGeom>
              <a:avLst/>
              <a:gdLst>
                <a:gd name="T0" fmla="*/ 528 w 528"/>
                <a:gd name="T1" fmla="*/ 0 h 104"/>
                <a:gd name="T2" fmla="*/ 528 w 528"/>
                <a:gd name="T3" fmla="*/ 104 h 104"/>
                <a:gd name="T4" fmla="*/ 0 w 528"/>
                <a:gd name="T5" fmla="*/ 104 h 104"/>
                <a:gd name="T6" fmla="*/ 0 w 528"/>
                <a:gd name="T7" fmla="*/ 0 h 104"/>
                <a:gd name="T8" fmla="*/ 528 w 528"/>
                <a:gd name="T9" fmla="*/ 0 h 104"/>
              </a:gdLst>
              <a:ahLst/>
              <a:cxnLst>
                <a:cxn ang="0">
                  <a:pos x="T0" y="T1"/>
                </a:cxn>
                <a:cxn ang="0">
                  <a:pos x="T2" y="T3"/>
                </a:cxn>
                <a:cxn ang="0">
                  <a:pos x="T4" y="T5"/>
                </a:cxn>
                <a:cxn ang="0">
                  <a:pos x="T6" y="T7"/>
                </a:cxn>
                <a:cxn ang="0">
                  <a:pos x="T8" y="T9"/>
                </a:cxn>
              </a:cxnLst>
              <a:rect l="0" t="0" r="r" b="b"/>
              <a:pathLst>
                <a:path w="528" h="104">
                  <a:moveTo>
                    <a:pt x="528" y="0"/>
                  </a:moveTo>
                  <a:cubicBezTo>
                    <a:pt x="528" y="35"/>
                    <a:pt x="528" y="69"/>
                    <a:pt x="528" y="104"/>
                  </a:cubicBezTo>
                  <a:cubicBezTo>
                    <a:pt x="352" y="104"/>
                    <a:pt x="177" y="104"/>
                    <a:pt x="0" y="104"/>
                  </a:cubicBezTo>
                  <a:cubicBezTo>
                    <a:pt x="0" y="70"/>
                    <a:pt x="0" y="36"/>
                    <a:pt x="0" y="0"/>
                  </a:cubicBezTo>
                  <a:cubicBezTo>
                    <a:pt x="176" y="0"/>
                    <a:pt x="352" y="0"/>
                    <a:pt x="528" y="0"/>
                  </a:cubicBezTo>
                  <a:close/>
                </a:path>
              </a:pathLst>
            </a:custGeom>
            <a:solidFill>
              <a:srgbClr val="67B35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HK" altLang="en-US" b="1"/>
            </a:p>
          </p:txBody>
        </p:sp>
        <p:sp>
          <p:nvSpPr>
            <p:cNvPr id="35" name="Freeform 10"/>
            <p:cNvSpPr>
              <a:spLocks/>
            </p:cNvSpPr>
            <p:nvPr/>
          </p:nvSpPr>
          <p:spPr bwMode="auto">
            <a:xfrm>
              <a:off x="2263134" y="3615735"/>
              <a:ext cx="549991" cy="120599"/>
            </a:xfrm>
            <a:custGeom>
              <a:avLst/>
              <a:gdLst>
                <a:gd name="T0" fmla="*/ 0 w 478"/>
                <a:gd name="T1" fmla="*/ 0 h 105"/>
                <a:gd name="T2" fmla="*/ 478 w 478"/>
                <a:gd name="T3" fmla="*/ 0 h 105"/>
                <a:gd name="T4" fmla="*/ 472 w 478"/>
                <a:gd name="T5" fmla="*/ 8 h 105"/>
                <a:gd name="T6" fmla="*/ 383 w 478"/>
                <a:gd name="T7" fmla="*/ 97 h 105"/>
                <a:gd name="T8" fmla="*/ 366 w 478"/>
                <a:gd name="T9" fmla="*/ 104 h 105"/>
                <a:gd name="T10" fmla="*/ 8 w 478"/>
                <a:gd name="T11" fmla="*/ 105 h 105"/>
                <a:gd name="T12" fmla="*/ 0 w 478"/>
                <a:gd name="T13" fmla="*/ 104 h 105"/>
                <a:gd name="T14" fmla="*/ 0 w 478"/>
                <a:gd name="T15" fmla="*/ 0 h 10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78" h="105">
                  <a:moveTo>
                    <a:pt x="0" y="0"/>
                  </a:moveTo>
                  <a:cubicBezTo>
                    <a:pt x="159" y="0"/>
                    <a:pt x="318" y="0"/>
                    <a:pt x="478" y="0"/>
                  </a:cubicBezTo>
                  <a:cubicBezTo>
                    <a:pt x="476" y="3"/>
                    <a:pt x="474" y="6"/>
                    <a:pt x="472" y="8"/>
                  </a:cubicBezTo>
                  <a:cubicBezTo>
                    <a:pt x="443" y="38"/>
                    <a:pt x="413" y="68"/>
                    <a:pt x="383" y="97"/>
                  </a:cubicBezTo>
                  <a:cubicBezTo>
                    <a:pt x="379" y="101"/>
                    <a:pt x="372" y="104"/>
                    <a:pt x="366" y="104"/>
                  </a:cubicBezTo>
                  <a:cubicBezTo>
                    <a:pt x="247" y="105"/>
                    <a:pt x="127" y="105"/>
                    <a:pt x="8" y="105"/>
                  </a:cubicBezTo>
                  <a:cubicBezTo>
                    <a:pt x="6" y="105"/>
                    <a:pt x="3" y="104"/>
                    <a:pt x="0" y="104"/>
                  </a:cubicBezTo>
                  <a:cubicBezTo>
                    <a:pt x="0" y="69"/>
                    <a:pt x="0" y="35"/>
                    <a:pt x="0" y="0"/>
                  </a:cubicBezTo>
                  <a:close/>
                </a:path>
              </a:pathLst>
            </a:custGeom>
            <a:solidFill>
              <a:srgbClr val="67B35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HK" altLang="en-US" b="1"/>
            </a:p>
          </p:txBody>
        </p:sp>
        <p:sp>
          <p:nvSpPr>
            <p:cNvPr id="36" name="Freeform 11"/>
            <p:cNvSpPr>
              <a:spLocks/>
            </p:cNvSpPr>
            <p:nvPr/>
          </p:nvSpPr>
          <p:spPr bwMode="auto">
            <a:xfrm>
              <a:off x="3016880" y="3492218"/>
              <a:ext cx="283019" cy="281074"/>
            </a:xfrm>
            <a:custGeom>
              <a:avLst/>
              <a:gdLst>
                <a:gd name="T0" fmla="*/ 0 w 246"/>
                <a:gd name="T1" fmla="*/ 87 h 244"/>
                <a:gd name="T2" fmla="*/ 66 w 246"/>
                <a:gd name="T3" fmla="*/ 20 h 244"/>
                <a:gd name="T4" fmla="*/ 139 w 246"/>
                <a:gd name="T5" fmla="*/ 20 h 244"/>
                <a:gd name="T6" fmla="*/ 225 w 246"/>
                <a:gd name="T7" fmla="*/ 106 h 244"/>
                <a:gd name="T8" fmla="*/ 227 w 246"/>
                <a:gd name="T9" fmla="*/ 178 h 244"/>
                <a:gd name="T10" fmla="*/ 159 w 246"/>
                <a:gd name="T11" fmla="*/ 244 h 244"/>
                <a:gd name="T12" fmla="*/ 0 w 246"/>
                <a:gd name="T13" fmla="*/ 87 h 244"/>
              </a:gdLst>
              <a:ahLst/>
              <a:cxnLst>
                <a:cxn ang="0">
                  <a:pos x="T0" y="T1"/>
                </a:cxn>
                <a:cxn ang="0">
                  <a:pos x="T2" y="T3"/>
                </a:cxn>
                <a:cxn ang="0">
                  <a:pos x="T4" y="T5"/>
                </a:cxn>
                <a:cxn ang="0">
                  <a:pos x="T6" y="T7"/>
                </a:cxn>
                <a:cxn ang="0">
                  <a:pos x="T8" y="T9"/>
                </a:cxn>
                <a:cxn ang="0">
                  <a:pos x="T10" y="T11"/>
                </a:cxn>
                <a:cxn ang="0">
                  <a:pos x="T12" y="T13"/>
                </a:cxn>
              </a:cxnLst>
              <a:rect l="0" t="0" r="r" b="b"/>
              <a:pathLst>
                <a:path w="246" h="244">
                  <a:moveTo>
                    <a:pt x="0" y="87"/>
                  </a:moveTo>
                  <a:cubicBezTo>
                    <a:pt x="22" y="64"/>
                    <a:pt x="43" y="41"/>
                    <a:pt x="66" y="20"/>
                  </a:cubicBezTo>
                  <a:cubicBezTo>
                    <a:pt x="87" y="1"/>
                    <a:pt x="118" y="0"/>
                    <a:pt x="139" y="20"/>
                  </a:cubicBezTo>
                  <a:cubicBezTo>
                    <a:pt x="169" y="48"/>
                    <a:pt x="198" y="76"/>
                    <a:pt x="225" y="106"/>
                  </a:cubicBezTo>
                  <a:cubicBezTo>
                    <a:pt x="245" y="127"/>
                    <a:pt x="246" y="158"/>
                    <a:pt x="227" y="178"/>
                  </a:cubicBezTo>
                  <a:cubicBezTo>
                    <a:pt x="205" y="202"/>
                    <a:pt x="181" y="223"/>
                    <a:pt x="159" y="244"/>
                  </a:cubicBezTo>
                  <a:cubicBezTo>
                    <a:pt x="107" y="193"/>
                    <a:pt x="54" y="140"/>
                    <a:pt x="0" y="87"/>
                  </a:cubicBezTo>
                  <a:close/>
                </a:path>
              </a:pathLst>
            </a:custGeom>
            <a:solidFill>
              <a:srgbClr val="67B35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HK" altLang="en-US" b="1"/>
            </a:p>
          </p:txBody>
        </p:sp>
        <p:sp>
          <p:nvSpPr>
            <p:cNvPr id="37" name="Freeform 12"/>
            <p:cNvSpPr>
              <a:spLocks/>
            </p:cNvSpPr>
            <p:nvPr/>
          </p:nvSpPr>
          <p:spPr bwMode="auto">
            <a:xfrm>
              <a:off x="2017073" y="3372591"/>
              <a:ext cx="119627" cy="117682"/>
            </a:xfrm>
            <a:custGeom>
              <a:avLst/>
              <a:gdLst>
                <a:gd name="T0" fmla="*/ 0 w 104"/>
                <a:gd name="T1" fmla="*/ 102 h 102"/>
                <a:gd name="T2" fmla="*/ 0 w 104"/>
                <a:gd name="T3" fmla="*/ 0 h 102"/>
                <a:gd name="T4" fmla="*/ 104 w 104"/>
                <a:gd name="T5" fmla="*/ 0 h 102"/>
                <a:gd name="T6" fmla="*/ 104 w 104"/>
                <a:gd name="T7" fmla="*/ 102 h 102"/>
                <a:gd name="T8" fmla="*/ 0 w 104"/>
                <a:gd name="T9" fmla="*/ 102 h 102"/>
              </a:gdLst>
              <a:ahLst/>
              <a:cxnLst>
                <a:cxn ang="0">
                  <a:pos x="T0" y="T1"/>
                </a:cxn>
                <a:cxn ang="0">
                  <a:pos x="T2" y="T3"/>
                </a:cxn>
                <a:cxn ang="0">
                  <a:pos x="T4" y="T5"/>
                </a:cxn>
                <a:cxn ang="0">
                  <a:pos x="T6" y="T7"/>
                </a:cxn>
                <a:cxn ang="0">
                  <a:pos x="T8" y="T9"/>
                </a:cxn>
              </a:cxnLst>
              <a:rect l="0" t="0" r="r" b="b"/>
              <a:pathLst>
                <a:path w="104" h="102">
                  <a:moveTo>
                    <a:pt x="0" y="102"/>
                  </a:moveTo>
                  <a:cubicBezTo>
                    <a:pt x="0" y="68"/>
                    <a:pt x="0" y="34"/>
                    <a:pt x="0" y="0"/>
                  </a:cubicBezTo>
                  <a:cubicBezTo>
                    <a:pt x="35" y="0"/>
                    <a:pt x="69" y="0"/>
                    <a:pt x="104" y="0"/>
                  </a:cubicBezTo>
                  <a:cubicBezTo>
                    <a:pt x="104" y="34"/>
                    <a:pt x="104" y="67"/>
                    <a:pt x="104" y="102"/>
                  </a:cubicBezTo>
                  <a:cubicBezTo>
                    <a:pt x="70" y="102"/>
                    <a:pt x="36" y="102"/>
                    <a:pt x="0" y="102"/>
                  </a:cubicBezTo>
                  <a:close/>
                </a:path>
              </a:pathLst>
            </a:custGeom>
            <a:solidFill>
              <a:srgbClr val="67B35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HK" altLang="en-US" b="1"/>
            </a:p>
          </p:txBody>
        </p:sp>
        <p:sp>
          <p:nvSpPr>
            <p:cNvPr id="38" name="Freeform 13"/>
            <p:cNvSpPr>
              <a:spLocks/>
            </p:cNvSpPr>
            <p:nvPr/>
          </p:nvSpPr>
          <p:spPr bwMode="auto">
            <a:xfrm>
              <a:off x="2018045" y="3128475"/>
              <a:ext cx="118654" cy="118654"/>
            </a:xfrm>
            <a:custGeom>
              <a:avLst/>
              <a:gdLst>
                <a:gd name="T0" fmla="*/ 103 w 103"/>
                <a:gd name="T1" fmla="*/ 103 h 103"/>
                <a:gd name="T2" fmla="*/ 0 w 103"/>
                <a:gd name="T3" fmla="*/ 103 h 103"/>
                <a:gd name="T4" fmla="*/ 0 w 103"/>
                <a:gd name="T5" fmla="*/ 0 h 103"/>
                <a:gd name="T6" fmla="*/ 103 w 103"/>
                <a:gd name="T7" fmla="*/ 0 h 103"/>
                <a:gd name="T8" fmla="*/ 103 w 103"/>
                <a:gd name="T9" fmla="*/ 103 h 103"/>
              </a:gdLst>
              <a:ahLst/>
              <a:cxnLst>
                <a:cxn ang="0">
                  <a:pos x="T0" y="T1"/>
                </a:cxn>
                <a:cxn ang="0">
                  <a:pos x="T2" y="T3"/>
                </a:cxn>
                <a:cxn ang="0">
                  <a:pos x="T4" y="T5"/>
                </a:cxn>
                <a:cxn ang="0">
                  <a:pos x="T6" y="T7"/>
                </a:cxn>
                <a:cxn ang="0">
                  <a:pos x="T8" y="T9"/>
                </a:cxn>
              </a:cxnLst>
              <a:rect l="0" t="0" r="r" b="b"/>
              <a:pathLst>
                <a:path w="103" h="103">
                  <a:moveTo>
                    <a:pt x="103" y="103"/>
                  </a:moveTo>
                  <a:cubicBezTo>
                    <a:pt x="68" y="103"/>
                    <a:pt x="34" y="103"/>
                    <a:pt x="0" y="103"/>
                  </a:cubicBezTo>
                  <a:cubicBezTo>
                    <a:pt x="0" y="68"/>
                    <a:pt x="0" y="35"/>
                    <a:pt x="0" y="0"/>
                  </a:cubicBezTo>
                  <a:cubicBezTo>
                    <a:pt x="34" y="0"/>
                    <a:pt x="68" y="0"/>
                    <a:pt x="103" y="0"/>
                  </a:cubicBezTo>
                  <a:cubicBezTo>
                    <a:pt x="103" y="34"/>
                    <a:pt x="103" y="68"/>
                    <a:pt x="103" y="103"/>
                  </a:cubicBezTo>
                  <a:close/>
                </a:path>
              </a:pathLst>
            </a:custGeom>
            <a:solidFill>
              <a:srgbClr val="67B35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HK" altLang="en-US" b="1"/>
            </a:p>
          </p:txBody>
        </p:sp>
        <p:sp>
          <p:nvSpPr>
            <p:cNvPr id="39" name="Freeform 14"/>
            <p:cNvSpPr>
              <a:spLocks/>
            </p:cNvSpPr>
            <p:nvPr/>
          </p:nvSpPr>
          <p:spPr bwMode="auto">
            <a:xfrm>
              <a:off x="2018045" y="3616708"/>
              <a:ext cx="118654" cy="118654"/>
            </a:xfrm>
            <a:custGeom>
              <a:avLst/>
              <a:gdLst>
                <a:gd name="T0" fmla="*/ 103 w 103"/>
                <a:gd name="T1" fmla="*/ 103 h 103"/>
                <a:gd name="T2" fmla="*/ 0 w 103"/>
                <a:gd name="T3" fmla="*/ 103 h 103"/>
                <a:gd name="T4" fmla="*/ 0 w 103"/>
                <a:gd name="T5" fmla="*/ 0 h 103"/>
                <a:gd name="T6" fmla="*/ 103 w 103"/>
                <a:gd name="T7" fmla="*/ 0 h 103"/>
                <a:gd name="T8" fmla="*/ 103 w 103"/>
                <a:gd name="T9" fmla="*/ 103 h 103"/>
              </a:gdLst>
              <a:ahLst/>
              <a:cxnLst>
                <a:cxn ang="0">
                  <a:pos x="T0" y="T1"/>
                </a:cxn>
                <a:cxn ang="0">
                  <a:pos x="T2" y="T3"/>
                </a:cxn>
                <a:cxn ang="0">
                  <a:pos x="T4" y="T5"/>
                </a:cxn>
                <a:cxn ang="0">
                  <a:pos x="T6" y="T7"/>
                </a:cxn>
                <a:cxn ang="0">
                  <a:pos x="T8" y="T9"/>
                </a:cxn>
              </a:cxnLst>
              <a:rect l="0" t="0" r="r" b="b"/>
              <a:pathLst>
                <a:path w="103" h="103">
                  <a:moveTo>
                    <a:pt x="103" y="103"/>
                  </a:moveTo>
                  <a:cubicBezTo>
                    <a:pt x="68" y="103"/>
                    <a:pt x="35" y="103"/>
                    <a:pt x="0" y="103"/>
                  </a:cubicBezTo>
                  <a:cubicBezTo>
                    <a:pt x="0" y="68"/>
                    <a:pt x="0" y="35"/>
                    <a:pt x="0" y="0"/>
                  </a:cubicBezTo>
                  <a:cubicBezTo>
                    <a:pt x="34" y="0"/>
                    <a:pt x="68" y="0"/>
                    <a:pt x="103" y="0"/>
                  </a:cubicBezTo>
                  <a:cubicBezTo>
                    <a:pt x="103" y="33"/>
                    <a:pt x="103" y="67"/>
                    <a:pt x="103" y="103"/>
                  </a:cubicBezTo>
                  <a:close/>
                </a:path>
              </a:pathLst>
            </a:custGeom>
            <a:solidFill>
              <a:srgbClr val="67B35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HK" altLang="en-US" b="1"/>
            </a:p>
          </p:txBody>
        </p:sp>
      </p:grpSp>
      <p:sp>
        <p:nvSpPr>
          <p:cNvPr id="40" name="文本框 39"/>
          <p:cNvSpPr txBox="1"/>
          <p:nvPr/>
        </p:nvSpPr>
        <p:spPr>
          <a:xfrm>
            <a:off x="2405063" y="4137747"/>
            <a:ext cx="2657475" cy="523220"/>
          </a:xfrm>
          <a:prstGeom prst="rect">
            <a:avLst/>
          </a:prstGeom>
          <a:noFill/>
        </p:spPr>
        <p:txBody>
          <a:bodyPr wrap="square" rtlCol="0">
            <a:spAutoFit/>
          </a:bodyPr>
          <a:lstStyle/>
          <a:p>
            <a:pPr algn="ctr"/>
            <a:r>
              <a:rPr lang="en-US" altLang="zh-CN" sz="2800" b="1" spc="300" dirty="0" smtClean="0">
                <a:solidFill>
                  <a:srgbClr val="67B355"/>
                </a:solidFill>
                <a:latin typeface="微软雅黑" panose="020B0503020204020204" pitchFamily="34" charset="-122"/>
                <a:ea typeface="微软雅黑" panose="020B0503020204020204" pitchFamily="34" charset="-122"/>
              </a:rPr>
              <a:t>CONTENTS</a:t>
            </a:r>
            <a:endParaRPr lang="zh-HK" altLang="en-US" sz="2800" b="1" spc="300" dirty="0">
              <a:solidFill>
                <a:srgbClr val="67B355"/>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897550535"/>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title"/>
          </p:nvPr>
        </p:nvSpPr>
        <p:spPr/>
        <p:txBody>
          <a:bodyPr/>
          <a:lstStyle/>
          <a:p>
            <a:r>
              <a:rPr lang="zh-CN" altLang="en-US" dirty="0" smtClean="0">
                <a:solidFill>
                  <a:srgbClr val="3F7E00"/>
                </a:solidFill>
              </a:rPr>
              <a:t>（一）现代教育</a:t>
            </a:r>
            <a:r>
              <a:rPr lang="zh-CN" altLang="en-US" dirty="0">
                <a:solidFill>
                  <a:srgbClr val="3F7E00"/>
                </a:solidFill>
              </a:rPr>
              <a:t>技术</a:t>
            </a:r>
            <a:r>
              <a:rPr lang="zh-CN" altLang="en-US" dirty="0" smtClean="0">
                <a:solidFill>
                  <a:srgbClr val="3F7E00"/>
                </a:solidFill>
              </a:rPr>
              <a:t>的</a:t>
            </a:r>
            <a:r>
              <a:rPr lang="zh-CN" altLang="en-US" dirty="0">
                <a:solidFill>
                  <a:srgbClr val="336600"/>
                </a:solidFill>
              </a:rPr>
              <a:t>发展历史</a:t>
            </a:r>
            <a:endParaRPr lang="zh-CN" altLang="en-US" dirty="0">
              <a:solidFill>
                <a:srgbClr val="3F7E00"/>
              </a:solidFill>
            </a:endParaRPr>
          </a:p>
        </p:txBody>
      </p:sp>
      <p:pic>
        <p:nvPicPr>
          <p:cNvPr id="12" name="图片 11"/>
          <p:cNvPicPr>
            <a:picLocks noChangeAspect="1"/>
          </p:cNvPicPr>
          <p:nvPr/>
        </p:nvPicPr>
        <p:blipFill>
          <a:blip r:embed="rId2"/>
          <a:stretch>
            <a:fillRect/>
          </a:stretch>
        </p:blipFill>
        <p:spPr>
          <a:xfrm>
            <a:off x="2592925" y="2128837"/>
            <a:ext cx="8620125" cy="2828925"/>
          </a:xfrm>
          <a:prstGeom prst="rect">
            <a:avLst/>
          </a:prstGeom>
        </p:spPr>
      </p:pic>
    </p:spTree>
    <p:extLst>
      <p:ext uri="{BB962C8B-B14F-4D97-AF65-F5344CB8AC3E}">
        <p14:creationId xmlns:p14="http://schemas.microsoft.com/office/powerpoint/2010/main" val="229330088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3836042" y="2453752"/>
            <a:ext cx="3339038" cy="3777622"/>
          </a:xfrm>
        </p:spPr>
        <p:txBody>
          <a:bodyPr>
            <a:normAutofit/>
          </a:bodyPr>
          <a:lstStyle/>
          <a:p>
            <a:pPr indent="0">
              <a:lnSpc>
                <a:spcPct val="200000"/>
              </a:lnSpc>
              <a:buNone/>
            </a:pPr>
            <a:r>
              <a:rPr lang="zh-CN" altLang="en-US" sz="1600" dirty="0" smtClean="0"/>
              <a:t>时间：</a:t>
            </a:r>
            <a:r>
              <a:rPr lang="en-US" altLang="zh-CN" sz="1600" dirty="0" smtClean="0"/>
              <a:t>19</a:t>
            </a:r>
            <a:r>
              <a:rPr lang="zh-CN" altLang="en-US" sz="1600" dirty="0" smtClean="0"/>
              <a:t>世纪末</a:t>
            </a:r>
            <a:r>
              <a:rPr lang="en-US" altLang="zh-CN" sz="1600" dirty="0" smtClean="0"/>
              <a:t>20</a:t>
            </a:r>
            <a:r>
              <a:rPr lang="zh-CN" altLang="en-US" sz="1600" dirty="0" smtClean="0"/>
              <a:t>世纪中期</a:t>
            </a:r>
            <a:endParaRPr lang="en-US" altLang="zh-CN" sz="1600" dirty="0" smtClean="0"/>
          </a:p>
          <a:p>
            <a:pPr indent="0">
              <a:lnSpc>
                <a:spcPct val="200000"/>
              </a:lnSpc>
              <a:buNone/>
            </a:pPr>
            <a:r>
              <a:rPr lang="zh-CN" altLang="en-US" sz="1600" dirty="0" smtClean="0"/>
              <a:t>媒体：幻灯、无声电影、播音</a:t>
            </a:r>
            <a:endParaRPr lang="en-US" altLang="zh-CN" sz="1600" dirty="0" smtClean="0"/>
          </a:p>
          <a:p>
            <a:pPr indent="0">
              <a:lnSpc>
                <a:spcPct val="200000"/>
              </a:lnSpc>
              <a:buNone/>
            </a:pPr>
            <a:r>
              <a:rPr lang="zh-CN" altLang="en-US" sz="1600" dirty="0" smtClean="0"/>
              <a:t>新理论：学校中的视觉教育</a:t>
            </a:r>
            <a:endParaRPr lang="en-US" altLang="zh-CN" sz="1600" dirty="0" smtClean="0"/>
          </a:p>
        </p:txBody>
      </p:sp>
      <p:sp>
        <p:nvSpPr>
          <p:cNvPr id="3" name="标题 2"/>
          <p:cNvSpPr>
            <a:spLocks noGrp="1"/>
          </p:cNvSpPr>
          <p:nvPr>
            <p:ph type="title"/>
          </p:nvPr>
        </p:nvSpPr>
        <p:spPr/>
        <p:txBody>
          <a:bodyPr/>
          <a:lstStyle/>
          <a:p>
            <a:r>
              <a:rPr lang="zh-CN" altLang="en-US" dirty="0" smtClean="0">
                <a:solidFill>
                  <a:srgbClr val="3F7E00"/>
                </a:solidFill>
              </a:rPr>
              <a:t>（一）现代教育</a:t>
            </a:r>
            <a:r>
              <a:rPr lang="zh-CN" altLang="en-US" dirty="0">
                <a:solidFill>
                  <a:srgbClr val="3F7E00"/>
                </a:solidFill>
              </a:rPr>
              <a:t>技术</a:t>
            </a:r>
            <a:r>
              <a:rPr lang="zh-CN" altLang="en-US" dirty="0" smtClean="0">
                <a:solidFill>
                  <a:srgbClr val="3F7E00"/>
                </a:solidFill>
              </a:rPr>
              <a:t>的</a:t>
            </a:r>
            <a:r>
              <a:rPr lang="zh-CN" altLang="en-US" dirty="0">
                <a:solidFill>
                  <a:srgbClr val="336600"/>
                </a:solidFill>
              </a:rPr>
              <a:t>发展历史</a:t>
            </a:r>
            <a:endParaRPr lang="zh-CN" altLang="en-US" dirty="0">
              <a:solidFill>
                <a:srgbClr val="3F7E00"/>
              </a:solidFill>
            </a:endParaRPr>
          </a:p>
        </p:txBody>
      </p:sp>
      <p:sp>
        <p:nvSpPr>
          <p:cNvPr id="6" name="圆角矩形 5"/>
          <p:cNvSpPr/>
          <p:nvPr/>
        </p:nvSpPr>
        <p:spPr>
          <a:xfrm>
            <a:off x="1524000" y="2583543"/>
            <a:ext cx="1901371" cy="391886"/>
          </a:xfrm>
          <a:prstGeom prst="roundRect">
            <a:avLst/>
          </a:prstGeom>
        </p:spPr>
        <p:style>
          <a:lnRef idx="0">
            <a:schemeClr val="accent6"/>
          </a:lnRef>
          <a:fillRef idx="1003">
            <a:schemeClr val="lt2"/>
          </a:fillRef>
          <a:effectRef idx="3">
            <a:schemeClr val="accent6"/>
          </a:effectRef>
          <a:fontRef idx="minor">
            <a:schemeClr val="lt1"/>
          </a:fontRef>
        </p:style>
        <p:txBody>
          <a:bodyPr rtlCol="0" anchor="ctr"/>
          <a:lstStyle/>
          <a:p>
            <a:pPr algn="ctr"/>
            <a:r>
              <a:rPr lang="zh-CN" altLang="en-US" sz="2400" b="1" dirty="0" smtClean="0">
                <a:solidFill>
                  <a:schemeClr val="tx1"/>
                </a:solidFill>
              </a:rPr>
              <a:t>起步阶段</a:t>
            </a:r>
            <a:endParaRPr lang="zh-CN" altLang="en-US" sz="2400" b="1" dirty="0">
              <a:solidFill>
                <a:schemeClr val="tx1"/>
              </a:solidFill>
            </a:endParaRPr>
          </a:p>
        </p:txBody>
      </p:sp>
      <p:sp>
        <p:nvSpPr>
          <p:cNvPr id="7" name="圆角矩形 6"/>
          <p:cNvSpPr/>
          <p:nvPr/>
        </p:nvSpPr>
        <p:spPr>
          <a:xfrm>
            <a:off x="1529669" y="3262086"/>
            <a:ext cx="1895703" cy="391886"/>
          </a:xfrm>
          <a:prstGeom prst="roundRect">
            <a:avLst/>
          </a:prstGeom>
        </p:spPr>
        <p:style>
          <a:lnRef idx="0">
            <a:schemeClr val="accent6"/>
          </a:lnRef>
          <a:fillRef idx="1003">
            <a:schemeClr val="lt2"/>
          </a:fillRef>
          <a:effectRef idx="3">
            <a:schemeClr val="accent6"/>
          </a:effectRef>
          <a:fontRef idx="minor">
            <a:schemeClr val="lt1"/>
          </a:fontRef>
        </p:style>
        <p:txBody>
          <a:bodyPr rtlCol="0" anchor="ctr"/>
          <a:lstStyle/>
          <a:p>
            <a:pPr algn="ctr"/>
            <a:r>
              <a:rPr lang="zh-CN" altLang="en-US" dirty="0" smtClean="0">
                <a:solidFill>
                  <a:schemeClr val="tx1"/>
                </a:solidFill>
              </a:rPr>
              <a:t>初期发展阶段</a:t>
            </a:r>
            <a:endParaRPr lang="zh-CN" altLang="en-US" dirty="0">
              <a:solidFill>
                <a:schemeClr val="tx1"/>
              </a:solidFill>
            </a:endParaRPr>
          </a:p>
        </p:txBody>
      </p:sp>
      <p:sp>
        <p:nvSpPr>
          <p:cNvPr id="8" name="圆角矩形 7"/>
          <p:cNvSpPr/>
          <p:nvPr/>
        </p:nvSpPr>
        <p:spPr>
          <a:xfrm>
            <a:off x="1524000" y="3950677"/>
            <a:ext cx="1901373" cy="391886"/>
          </a:xfrm>
          <a:prstGeom prst="roundRect">
            <a:avLst/>
          </a:prstGeom>
        </p:spPr>
        <p:style>
          <a:lnRef idx="0">
            <a:schemeClr val="accent6"/>
          </a:lnRef>
          <a:fillRef idx="1003">
            <a:schemeClr val="lt2"/>
          </a:fillRef>
          <a:effectRef idx="3">
            <a:schemeClr val="accent6"/>
          </a:effectRef>
          <a:fontRef idx="minor">
            <a:schemeClr val="lt1"/>
          </a:fontRef>
        </p:style>
        <p:txBody>
          <a:bodyPr rtlCol="0" anchor="ctr"/>
          <a:lstStyle/>
          <a:p>
            <a:pPr algn="ctr"/>
            <a:r>
              <a:rPr lang="zh-CN" altLang="en-US" dirty="0" smtClean="0">
                <a:solidFill>
                  <a:schemeClr val="tx1"/>
                </a:solidFill>
              </a:rPr>
              <a:t>迅速发展阶段</a:t>
            </a:r>
            <a:endParaRPr lang="zh-CN" altLang="en-US" dirty="0">
              <a:solidFill>
                <a:schemeClr val="tx1"/>
              </a:solidFill>
            </a:endParaRPr>
          </a:p>
        </p:txBody>
      </p:sp>
      <p:sp>
        <p:nvSpPr>
          <p:cNvPr id="9" name="右箭头 8"/>
          <p:cNvSpPr/>
          <p:nvPr/>
        </p:nvSpPr>
        <p:spPr>
          <a:xfrm>
            <a:off x="3519263" y="2685143"/>
            <a:ext cx="362858" cy="188686"/>
          </a:xfrm>
          <a:prstGeom prst="rightArrow">
            <a:avLst/>
          </a:prstGeom>
        </p:spPr>
        <p:style>
          <a:lnRef idx="1">
            <a:schemeClr val="accent6"/>
          </a:lnRef>
          <a:fillRef idx="3">
            <a:schemeClr val="accent6"/>
          </a:fillRef>
          <a:effectRef idx="2">
            <a:schemeClr val="accent6"/>
          </a:effectRef>
          <a:fontRef idx="minor">
            <a:schemeClr val="lt1"/>
          </a:fontRef>
        </p:style>
        <p:txBody>
          <a:bodyPr rtlCol="0" anchor="ctr"/>
          <a:lstStyle/>
          <a:p>
            <a:pPr algn="ctr"/>
            <a:endParaRPr lang="zh-CN" altLang="en-US"/>
          </a:p>
        </p:txBody>
      </p:sp>
      <p:sp>
        <p:nvSpPr>
          <p:cNvPr id="21" name="圆角矩形 20"/>
          <p:cNvSpPr/>
          <p:nvPr/>
        </p:nvSpPr>
        <p:spPr>
          <a:xfrm>
            <a:off x="1524000" y="4617431"/>
            <a:ext cx="1901373" cy="391886"/>
          </a:xfrm>
          <a:prstGeom prst="roundRect">
            <a:avLst/>
          </a:prstGeom>
        </p:spPr>
        <p:style>
          <a:lnRef idx="0">
            <a:schemeClr val="accent6"/>
          </a:lnRef>
          <a:fillRef idx="1003">
            <a:schemeClr val="lt2"/>
          </a:fillRef>
          <a:effectRef idx="3">
            <a:schemeClr val="accent6"/>
          </a:effectRef>
          <a:fontRef idx="minor">
            <a:schemeClr val="lt1"/>
          </a:fontRef>
        </p:style>
        <p:txBody>
          <a:bodyPr rtlCol="0" anchor="ctr"/>
          <a:lstStyle/>
          <a:p>
            <a:pPr algn="ctr"/>
            <a:r>
              <a:rPr lang="zh-CN" altLang="en-US" dirty="0" smtClean="0">
                <a:solidFill>
                  <a:schemeClr val="tx1"/>
                </a:solidFill>
              </a:rPr>
              <a:t>系统发展阶段</a:t>
            </a:r>
            <a:endParaRPr lang="zh-CN" altLang="en-US" dirty="0">
              <a:solidFill>
                <a:schemeClr val="tx1"/>
              </a:solidFill>
            </a:endParaRPr>
          </a:p>
        </p:txBody>
      </p:sp>
      <p:sp>
        <p:nvSpPr>
          <p:cNvPr id="24" name="圆角矩形 23"/>
          <p:cNvSpPr/>
          <p:nvPr/>
        </p:nvSpPr>
        <p:spPr>
          <a:xfrm>
            <a:off x="1524000" y="5334504"/>
            <a:ext cx="1901373" cy="391886"/>
          </a:xfrm>
          <a:prstGeom prst="roundRect">
            <a:avLst/>
          </a:prstGeom>
        </p:spPr>
        <p:style>
          <a:lnRef idx="0">
            <a:schemeClr val="accent6"/>
          </a:lnRef>
          <a:fillRef idx="1003">
            <a:schemeClr val="lt2"/>
          </a:fillRef>
          <a:effectRef idx="3">
            <a:schemeClr val="accent6"/>
          </a:effectRef>
          <a:fontRef idx="minor">
            <a:schemeClr val="lt1"/>
          </a:fontRef>
        </p:style>
        <p:txBody>
          <a:bodyPr rtlCol="0" anchor="ctr"/>
          <a:lstStyle/>
          <a:p>
            <a:pPr algn="ctr"/>
            <a:r>
              <a:rPr lang="zh-CN" altLang="en-US" dirty="0">
                <a:solidFill>
                  <a:schemeClr val="tx1"/>
                </a:solidFill>
              </a:rPr>
              <a:t>网络</a:t>
            </a:r>
            <a:r>
              <a:rPr lang="zh-CN" altLang="en-US" dirty="0" smtClean="0">
                <a:solidFill>
                  <a:schemeClr val="tx1"/>
                </a:solidFill>
              </a:rPr>
              <a:t>发展阶段</a:t>
            </a:r>
            <a:endParaRPr lang="zh-CN" altLang="en-US" dirty="0">
              <a:solidFill>
                <a:schemeClr val="tx1"/>
              </a:solidFill>
            </a:endParaRPr>
          </a:p>
        </p:txBody>
      </p:sp>
      <p:pic>
        <p:nvPicPr>
          <p:cNvPr id="12" name="图片 1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43756" y="1323579"/>
            <a:ext cx="3238277" cy="2657941"/>
          </a:xfrm>
          <a:prstGeom prst="rect">
            <a:avLst/>
          </a:prstGeom>
          <a:ln>
            <a:noFill/>
          </a:ln>
          <a:effectLst>
            <a:softEdge rad="112500"/>
          </a:effectLst>
        </p:spPr>
      </p:pic>
      <p:pic>
        <p:nvPicPr>
          <p:cNvPr id="13" name="图片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28865" y="4248627"/>
            <a:ext cx="3868057" cy="2171753"/>
          </a:xfrm>
          <a:prstGeom prst="rect">
            <a:avLst/>
          </a:prstGeom>
          <a:ln>
            <a:noFill/>
          </a:ln>
          <a:effectLst>
            <a:softEdge rad="112500"/>
          </a:effectLst>
        </p:spPr>
      </p:pic>
      <p:pic>
        <p:nvPicPr>
          <p:cNvPr id="15" name="图片 1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20389" y="4584294"/>
            <a:ext cx="2059353" cy="164708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4579728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3836042" y="2453752"/>
            <a:ext cx="3100880" cy="3777622"/>
          </a:xfrm>
        </p:spPr>
        <p:txBody>
          <a:bodyPr>
            <a:normAutofit/>
          </a:bodyPr>
          <a:lstStyle/>
          <a:p>
            <a:pPr indent="0">
              <a:lnSpc>
                <a:spcPct val="200000"/>
              </a:lnSpc>
              <a:buNone/>
            </a:pPr>
            <a:r>
              <a:rPr lang="zh-CN" altLang="en-US" dirty="0" smtClean="0"/>
              <a:t>时间</a:t>
            </a:r>
            <a:r>
              <a:rPr lang="zh-CN" altLang="en-US" dirty="0"/>
              <a:t>：</a:t>
            </a:r>
            <a:r>
              <a:rPr lang="en-US" altLang="zh-CN" dirty="0" smtClean="0"/>
              <a:t>20</a:t>
            </a:r>
            <a:r>
              <a:rPr lang="zh-CN" altLang="en-US" dirty="0" smtClean="0"/>
              <a:t>世纪三四十年代</a:t>
            </a:r>
            <a:endParaRPr lang="en-US" altLang="zh-CN" dirty="0" smtClean="0"/>
          </a:p>
          <a:p>
            <a:pPr indent="0">
              <a:lnSpc>
                <a:spcPct val="200000"/>
              </a:lnSpc>
              <a:buNone/>
            </a:pPr>
            <a:r>
              <a:rPr lang="zh-CN" altLang="en-US" dirty="0" smtClean="0"/>
              <a:t>媒体：有声电影、录音</a:t>
            </a:r>
            <a:endParaRPr lang="en-US" altLang="zh-CN" dirty="0" smtClean="0"/>
          </a:p>
          <a:p>
            <a:pPr indent="0">
              <a:lnSpc>
                <a:spcPct val="200000"/>
              </a:lnSpc>
              <a:buNone/>
            </a:pPr>
            <a:r>
              <a:rPr lang="zh-CN" altLang="en-US" dirty="0" smtClean="0"/>
              <a:t>新理论：戴尔经验之塔</a:t>
            </a:r>
            <a:endParaRPr lang="en-US" altLang="zh-CN" dirty="0" smtClean="0"/>
          </a:p>
        </p:txBody>
      </p:sp>
      <p:sp>
        <p:nvSpPr>
          <p:cNvPr id="3" name="标题 2"/>
          <p:cNvSpPr>
            <a:spLocks noGrp="1"/>
          </p:cNvSpPr>
          <p:nvPr>
            <p:ph type="title"/>
          </p:nvPr>
        </p:nvSpPr>
        <p:spPr/>
        <p:txBody>
          <a:bodyPr/>
          <a:lstStyle/>
          <a:p>
            <a:r>
              <a:rPr lang="zh-CN" altLang="en-US" dirty="0" smtClean="0">
                <a:solidFill>
                  <a:srgbClr val="3F7E00"/>
                </a:solidFill>
              </a:rPr>
              <a:t>（一）现代教育</a:t>
            </a:r>
            <a:r>
              <a:rPr lang="zh-CN" altLang="en-US" dirty="0">
                <a:solidFill>
                  <a:srgbClr val="3F7E00"/>
                </a:solidFill>
              </a:rPr>
              <a:t>技术</a:t>
            </a:r>
            <a:r>
              <a:rPr lang="zh-CN" altLang="en-US" dirty="0" smtClean="0">
                <a:solidFill>
                  <a:srgbClr val="3F7E00"/>
                </a:solidFill>
              </a:rPr>
              <a:t>的</a:t>
            </a:r>
            <a:r>
              <a:rPr lang="zh-CN" altLang="en-US" dirty="0">
                <a:solidFill>
                  <a:srgbClr val="336600"/>
                </a:solidFill>
              </a:rPr>
              <a:t>发展历史</a:t>
            </a:r>
            <a:endParaRPr lang="zh-CN" altLang="en-US" dirty="0">
              <a:solidFill>
                <a:srgbClr val="3F7E00"/>
              </a:solidFill>
            </a:endParaRPr>
          </a:p>
        </p:txBody>
      </p:sp>
      <p:sp>
        <p:nvSpPr>
          <p:cNvPr id="6" name="圆角矩形 5"/>
          <p:cNvSpPr/>
          <p:nvPr/>
        </p:nvSpPr>
        <p:spPr>
          <a:xfrm>
            <a:off x="1524000" y="2583543"/>
            <a:ext cx="1901371" cy="391886"/>
          </a:xfrm>
          <a:prstGeom prst="roundRect">
            <a:avLst/>
          </a:prstGeom>
        </p:spPr>
        <p:style>
          <a:lnRef idx="0">
            <a:schemeClr val="accent6"/>
          </a:lnRef>
          <a:fillRef idx="1003">
            <a:schemeClr val="lt2"/>
          </a:fillRef>
          <a:effectRef idx="3">
            <a:schemeClr val="accent6"/>
          </a:effectRef>
          <a:fontRef idx="minor">
            <a:schemeClr val="lt1"/>
          </a:fontRef>
        </p:style>
        <p:txBody>
          <a:bodyPr rtlCol="0" anchor="ctr"/>
          <a:lstStyle/>
          <a:p>
            <a:pPr algn="ctr"/>
            <a:r>
              <a:rPr lang="zh-CN" altLang="en-US" sz="2000" dirty="0" smtClean="0">
                <a:solidFill>
                  <a:schemeClr val="tx1"/>
                </a:solidFill>
              </a:rPr>
              <a:t>起步阶段</a:t>
            </a:r>
            <a:endParaRPr lang="zh-CN" altLang="en-US" sz="2000" dirty="0">
              <a:solidFill>
                <a:schemeClr val="tx1"/>
              </a:solidFill>
            </a:endParaRPr>
          </a:p>
        </p:txBody>
      </p:sp>
      <p:sp>
        <p:nvSpPr>
          <p:cNvPr id="7" name="圆角矩形 6"/>
          <p:cNvSpPr/>
          <p:nvPr/>
        </p:nvSpPr>
        <p:spPr>
          <a:xfrm>
            <a:off x="1529669" y="3262086"/>
            <a:ext cx="1895703" cy="391886"/>
          </a:xfrm>
          <a:prstGeom prst="roundRect">
            <a:avLst/>
          </a:prstGeom>
        </p:spPr>
        <p:style>
          <a:lnRef idx="0">
            <a:schemeClr val="accent6"/>
          </a:lnRef>
          <a:fillRef idx="1003">
            <a:schemeClr val="lt2"/>
          </a:fillRef>
          <a:effectRef idx="3">
            <a:schemeClr val="accent6"/>
          </a:effectRef>
          <a:fontRef idx="minor">
            <a:schemeClr val="lt1"/>
          </a:fontRef>
        </p:style>
        <p:txBody>
          <a:bodyPr rtlCol="0" anchor="ctr"/>
          <a:lstStyle/>
          <a:p>
            <a:pPr algn="ctr"/>
            <a:r>
              <a:rPr lang="zh-CN" altLang="en-US" sz="2000" b="1" dirty="0" smtClean="0">
                <a:solidFill>
                  <a:schemeClr val="tx1"/>
                </a:solidFill>
              </a:rPr>
              <a:t>初期发展阶段</a:t>
            </a:r>
            <a:endParaRPr lang="zh-CN" altLang="en-US" sz="2000" b="1" dirty="0">
              <a:solidFill>
                <a:schemeClr val="tx1"/>
              </a:solidFill>
            </a:endParaRPr>
          </a:p>
        </p:txBody>
      </p:sp>
      <p:sp>
        <p:nvSpPr>
          <p:cNvPr id="8" name="圆角矩形 7"/>
          <p:cNvSpPr/>
          <p:nvPr/>
        </p:nvSpPr>
        <p:spPr>
          <a:xfrm>
            <a:off x="1524000" y="3950677"/>
            <a:ext cx="1901373" cy="391886"/>
          </a:xfrm>
          <a:prstGeom prst="roundRect">
            <a:avLst/>
          </a:prstGeom>
        </p:spPr>
        <p:style>
          <a:lnRef idx="0">
            <a:schemeClr val="accent6"/>
          </a:lnRef>
          <a:fillRef idx="1003">
            <a:schemeClr val="lt2"/>
          </a:fillRef>
          <a:effectRef idx="3">
            <a:schemeClr val="accent6"/>
          </a:effectRef>
          <a:fontRef idx="minor">
            <a:schemeClr val="lt1"/>
          </a:fontRef>
        </p:style>
        <p:txBody>
          <a:bodyPr rtlCol="0" anchor="ctr"/>
          <a:lstStyle/>
          <a:p>
            <a:pPr algn="ctr"/>
            <a:r>
              <a:rPr lang="zh-CN" altLang="en-US" dirty="0" smtClean="0">
                <a:solidFill>
                  <a:schemeClr val="tx1"/>
                </a:solidFill>
              </a:rPr>
              <a:t>迅速发展阶段</a:t>
            </a:r>
            <a:endParaRPr lang="zh-CN" altLang="en-US" dirty="0">
              <a:solidFill>
                <a:schemeClr val="tx1"/>
              </a:solidFill>
            </a:endParaRPr>
          </a:p>
        </p:txBody>
      </p:sp>
      <p:sp>
        <p:nvSpPr>
          <p:cNvPr id="9" name="右箭头 8"/>
          <p:cNvSpPr/>
          <p:nvPr/>
        </p:nvSpPr>
        <p:spPr>
          <a:xfrm>
            <a:off x="3505199" y="3350159"/>
            <a:ext cx="362858" cy="188686"/>
          </a:xfrm>
          <a:prstGeom prst="rightArrow">
            <a:avLst/>
          </a:prstGeom>
        </p:spPr>
        <p:style>
          <a:lnRef idx="1">
            <a:schemeClr val="accent6"/>
          </a:lnRef>
          <a:fillRef idx="3">
            <a:schemeClr val="accent6"/>
          </a:fillRef>
          <a:effectRef idx="2">
            <a:schemeClr val="accent6"/>
          </a:effectRef>
          <a:fontRef idx="minor">
            <a:schemeClr val="lt1"/>
          </a:fontRef>
        </p:style>
        <p:txBody>
          <a:bodyPr rtlCol="0" anchor="ctr"/>
          <a:lstStyle/>
          <a:p>
            <a:pPr algn="ctr"/>
            <a:endParaRPr lang="zh-CN" altLang="en-US"/>
          </a:p>
        </p:txBody>
      </p:sp>
      <p:sp>
        <p:nvSpPr>
          <p:cNvPr id="21" name="圆角矩形 20"/>
          <p:cNvSpPr/>
          <p:nvPr/>
        </p:nvSpPr>
        <p:spPr>
          <a:xfrm>
            <a:off x="1524000" y="4617431"/>
            <a:ext cx="1901373" cy="391886"/>
          </a:xfrm>
          <a:prstGeom prst="roundRect">
            <a:avLst/>
          </a:prstGeom>
        </p:spPr>
        <p:style>
          <a:lnRef idx="0">
            <a:schemeClr val="accent6"/>
          </a:lnRef>
          <a:fillRef idx="1003">
            <a:schemeClr val="lt2"/>
          </a:fillRef>
          <a:effectRef idx="3">
            <a:schemeClr val="accent6"/>
          </a:effectRef>
          <a:fontRef idx="minor">
            <a:schemeClr val="lt1"/>
          </a:fontRef>
        </p:style>
        <p:txBody>
          <a:bodyPr rtlCol="0" anchor="ctr"/>
          <a:lstStyle/>
          <a:p>
            <a:pPr algn="ctr"/>
            <a:r>
              <a:rPr lang="zh-CN" altLang="en-US" dirty="0" smtClean="0">
                <a:solidFill>
                  <a:schemeClr val="tx1"/>
                </a:solidFill>
              </a:rPr>
              <a:t>系统发展阶段</a:t>
            </a:r>
            <a:endParaRPr lang="zh-CN" altLang="en-US" dirty="0">
              <a:solidFill>
                <a:schemeClr val="tx1"/>
              </a:solidFill>
            </a:endParaRPr>
          </a:p>
        </p:txBody>
      </p:sp>
      <p:sp>
        <p:nvSpPr>
          <p:cNvPr id="24" name="圆角矩形 23"/>
          <p:cNvSpPr/>
          <p:nvPr/>
        </p:nvSpPr>
        <p:spPr>
          <a:xfrm>
            <a:off x="1524000" y="5334504"/>
            <a:ext cx="1901373" cy="391886"/>
          </a:xfrm>
          <a:prstGeom prst="roundRect">
            <a:avLst/>
          </a:prstGeom>
        </p:spPr>
        <p:style>
          <a:lnRef idx="0">
            <a:schemeClr val="accent6"/>
          </a:lnRef>
          <a:fillRef idx="1003">
            <a:schemeClr val="lt2"/>
          </a:fillRef>
          <a:effectRef idx="3">
            <a:schemeClr val="accent6"/>
          </a:effectRef>
          <a:fontRef idx="minor">
            <a:schemeClr val="lt1"/>
          </a:fontRef>
        </p:style>
        <p:txBody>
          <a:bodyPr rtlCol="0" anchor="ctr"/>
          <a:lstStyle/>
          <a:p>
            <a:pPr algn="ctr"/>
            <a:r>
              <a:rPr lang="zh-CN" altLang="en-US" dirty="0">
                <a:solidFill>
                  <a:schemeClr val="tx1"/>
                </a:solidFill>
              </a:rPr>
              <a:t>网络</a:t>
            </a:r>
            <a:r>
              <a:rPr lang="zh-CN" altLang="en-US" dirty="0" smtClean="0">
                <a:solidFill>
                  <a:schemeClr val="tx1"/>
                </a:solidFill>
              </a:rPr>
              <a:t>发展阶段</a:t>
            </a:r>
            <a:endParaRPr lang="zh-CN" altLang="en-US" dirty="0">
              <a:solidFill>
                <a:schemeClr val="tx1"/>
              </a:solidFill>
            </a:endParaRPr>
          </a:p>
        </p:txBody>
      </p:sp>
      <p:pic>
        <p:nvPicPr>
          <p:cNvPr id="4" name="图片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600448" y="818533"/>
            <a:ext cx="2426677" cy="2426677"/>
          </a:xfrm>
          <a:prstGeom prst="rect">
            <a:avLst/>
          </a:prstGeom>
        </p:spPr>
      </p:pic>
      <p:pic>
        <p:nvPicPr>
          <p:cNvPr id="5" name="图片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75081" y="1845982"/>
            <a:ext cx="2201675" cy="1475122"/>
          </a:xfrm>
          <a:prstGeom prst="rect">
            <a:avLst/>
          </a:prstGeom>
        </p:spPr>
      </p:pic>
      <p:pic>
        <p:nvPicPr>
          <p:cNvPr id="10" name="图片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576995" y="4030875"/>
            <a:ext cx="3397846" cy="2607258"/>
          </a:xfrm>
          <a:prstGeom prst="rect">
            <a:avLst/>
          </a:prstGeom>
        </p:spPr>
      </p:pic>
    </p:spTree>
    <p:extLst>
      <p:ext uri="{BB962C8B-B14F-4D97-AF65-F5344CB8AC3E}">
        <p14:creationId xmlns:p14="http://schemas.microsoft.com/office/powerpoint/2010/main" val="415206386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3666898" y="1789840"/>
            <a:ext cx="7837714" cy="3777622"/>
          </a:xfrm>
        </p:spPr>
        <p:txBody>
          <a:bodyPr>
            <a:normAutofit/>
          </a:bodyPr>
          <a:lstStyle/>
          <a:p>
            <a:pPr indent="0">
              <a:lnSpc>
                <a:spcPct val="120000"/>
              </a:lnSpc>
              <a:buNone/>
            </a:pPr>
            <a:r>
              <a:rPr lang="zh-CN" altLang="en-US" dirty="0" smtClean="0"/>
              <a:t>时间：</a:t>
            </a:r>
            <a:r>
              <a:rPr lang="en-US" altLang="zh-CN" dirty="0" smtClean="0"/>
              <a:t>20</a:t>
            </a:r>
            <a:r>
              <a:rPr lang="zh-CN" altLang="en-US" dirty="0"/>
              <a:t>世纪五六十年代 </a:t>
            </a:r>
            <a:endParaRPr lang="en-US" altLang="zh-CN" dirty="0" smtClean="0"/>
          </a:p>
          <a:p>
            <a:pPr indent="0">
              <a:lnSpc>
                <a:spcPct val="120000"/>
              </a:lnSpc>
              <a:buNone/>
            </a:pPr>
            <a:r>
              <a:rPr lang="zh-CN" altLang="en-US" dirty="0" smtClean="0"/>
              <a:t>媒体</a:t>
            </a:r>
            <a:r>
              <a:rPr lang="zh-CN" altLang="en-US" dirty="0"/>
              <a:t>：</a:t>
            </a:r>
            <a:r>
              <a:rPr lang="zh-CN" altLang="en-US" dirty="0" smtClean="0"/>
              <a:t>电视</a:t>
            </a:r>
            <a:r>
              <a:rPr lang="zh-CN" altLang="en-US" dirty="0"/>
              <a:t>、程序教学机、电子计算机 </a:t>
            </a:r>
            <a:endParaRPr lang="en-US" altLang="zh-CN" dirty="0" smtClean="0"/>
          </a:p>
          <a:p>
            <a:pPr indent="0">
              <a:lnSpc>
                <a:spcPct val="120000"/>
              </a:lnSpc>
              <a:buNone/>
            </a:pPr>
            <a:r>
              <a:rPr lang="zh-CN" altLang="en-US" dirty="0"/>
              <a:t>新</a:t>
            </a:r>
            <a:r>
              <a:rPr lang="zh-CN" altLang="en-US" dirty="0" smtClean="0"/>
              <a:t>理论：斯金纳</a:t>
            </a:r>
            <a:r>
              <a:rPr lang="zh-CN" altLang="en-US" dirty="0"/>
              <a:t>的操作条件反射论</a:t>
            </a:r>
            <a:endParaRPr lang="en-US" altLang="zh-CN" dirty="0"/>
          </a:p>
          <a:p>
            <a:pPr indent="0">
              <a:lnSpc>
                <a:spcPct val="120000"/>
              </a:lnSpc>
              <a:buNone/>
            </a:pPr>
            <a:endParaRPr lang="zh-CN" altLang="en-US" dirty="0"/>
          </a:p>
        </p:txBody>
      </p:sp>
      <p:sp>
        <p:nvSpPr>
          <p:cNvPr id="3" name="标题 2"/>
          <p:cNvSpPr>
            <a:spLocks noGrp="1"/>
          </p:cNvSpPr>
          <p:nvPr>
            <p:ph type="title"/>
          </p:nvPr>
        </p:nvSpPr>
        <p:spPr/>
        <p:txBody>
          <a:bodyPr/>
          <a:lstStyle/>
          <a:p>
            <a:r>
              <a:rPr lang="zh-CN" altLang="en-US" dirty="0" smtClean="0">
                <a:solidFill>
                  <a:srgbClr val="3F7E00"/>
                </a:solidFill>
              </a:rPr>
              <a:t>（一）现代教育</a:t>
            </a:r>
            <a:r>
              <a:rPr lang="zh-CN" altLang="en-US" dirty="0">
                <a:solidFill>
                  <a:srgbClr val="3F7E00"/>
                </a:solidFill>
              </a:rPr>
              <a:t>技术</a:t>
            </a:r>
            <a:r>
              <a:rPr lang="zh-CN" altLang="en-US" dirty="0" smtClean="0">
                <a:solidFill>
                  <a:srgbClr val="3F7E00"/>
                </a:solidFill>
              </a:rPr>
              <a:t>的</a:t>
            </a:r>
            <a:r>
              <a:rPr lang="zh-CN" altLang="en-US" dirty="0">
                <a:solidFill>
                  <a:srgbClr val="336600"/>
                </a:solidFill>
              </a:rPr>
              <a:t>发展历史</a:t>
            </a:r>
            <a:endParaRPr lang="zh-CN" altLang="en-US" dirty="0">
              <a:solidFill>
                <a:srgbClr val="3F7E00"/>
              </a:solidFill>
            </a:endParaRPr>
          </a:p>
        </p:txBody>
      </p:sp>
      <p:sp>
        <p:nvSpPr>
          <p:cNvPr id="6" name="圆角矩形 5"/>
          <p:cNvSpPr/>
          <p:nvPr/>
        </p:nvSpPr>
        <p:spPr>
          <a:xfrm>
            <a:off x="1524000" y="2583543"/>
            <a:ext cx="1901371" cy="391886"/>
          </a:xfrm>
          <a:prstGeom prst="roundRect">
            <a:avLst/>
          </a:prstGeom>
        </p:spPr>
        <p:style>
          <a:lnRef idx="0">
            <a:schemeClr val="accent6"/>
          </a:lnRef>
          <a:fillRef idx="1003">
            <a:schemeClr val="lt2"/>
          </a:fillRef>
          <a:effectRef idx="3">
            <a:schemeClr val="accent6"/>
          </a:effectRef>
          <a:fontRef idx="minor">
            <a:schemeClr val="lt1"/>
          </a:fontRef>
        </p:style>
        <p:txBody>
          <a:bodyPr rtlCol="0" anchor="ctr"/>
          <a:lstStyle/>
          <a:p>
            <a:pPr algn="ctr"/>
            <a:r>
              <a:rPr lang="zh-CN" altLang="en-US" sz="2000" dirty="0" smtClean="0">
                <a:solidFill>
                  <a:schemeClr val="tx1"/>
                </a:solidFill>
              </a:rPr>
              <a:t>起步阶段</a:t>
            </a:r>
            <a:endParaRPr lang="zh-CN" altLang="en-US" sz="2000" dirty="0">
              <a:solidFill>
                <a:schemeClr val="tx1"/>
              </a:solidFill>
            </a:endParaRPr>
          </a:p>
        </p:txBody>
      </p:sp>
      <p:sp>
        <p:nvSpPr>
          <p:cNvPr id="7" name="圆角矩形 6"/>
          <p:cNvSpPr/>
          <p:nvPr/>
        </p:nvSpPr>
        <p:spPr>
          <a:xfrm>
            <a:off x="1529669" y="3262086"/>
            <a:ext cx="1895703" cy="391886"/>
          </a:xfrm>
          <a:prstGeom prst="roundRect">
            <a:avLst/>
          </a:prstGeom>
        </p:spPr>
        <p:style>
          <a:lnRef idx="0">
            <a:schemeClr val="accent6"/>
          </a:lnRef>
          <a:fillRef idx="1003">
            <a:schemeClr val="lt2"/>
          </a:fillRef>
          <a:effectRef idx="3">
            <a:schemeClr val="accent6"/>
          </a:effectRef>
          <a:fontRef idx="minor">
            <a:schemeClr val="lt1"/>
          </a:fontRef>
        </p:style>
        <p:txBody>
          <a:bodyPr rtlCol="0" anchor="ctr"/>
          <a:lstStyle/>
          <a:p>
            <a:pPr algn="ctr"/>
            <a:r>
              <a:rPr lang="zh-CN" altLang="en-US" dirty="0" smtClean="0">
                <a:solidFill>
                  <a:schemeClr val="tx1"/>
                </a:solidFill>
              </a:rPr>
              <a:t>初期发展阶段</a:t>
            </a:r>
            <a:endParaRPr lang="zh-CN" altLang="en-US" dirty="0">
              <a:solidFill>
                <a:schemeClr val="tx1"/>
              </a:solidFill>
            </a:endParaRPr>
          </a:p>
        </p:txBody>
      </p:sp>
      <p:sp>
        <p:nvSpPr>
          <p:cNvPr id="8" name="圆角矩形 7"/>
          <p:cNvSpPr/>
          <p:nvPr/>
        </p:nvSpPr>
        <p:spPr>
          <a:xfrm>
            <a:off x="1524000" y="3950677"/>
            <a:ext cx="1901373" cy="391886"/>
          </a:xfrm>
          <a:prstGeom prst="roundRect">
            <a:avLst/>
          </a:prstGeom>
        </p:spPr>
        <p:style>
          <a:lnRef idx="0">
            <a:schemeClr val="accent6"/>
          </a:lnRef>
          <a:fillRef idx="1003">
            <a:schemeClr val="lt2"/>
          </a:fillRef>
          <a:effectRef idx="3">
            <a:schemeClr val="accent6"/>
          </a:effectRef>
          <a:fontRef idx="minor">
            <a:schemeClr val="lt1"/>
          </a:fontRef>
        </p:style>
        <p:txBody>
          <a:bodyPr rtlCol="0" anchor="ctr"/>
          <a:lstStyle/>
          <a:p>
            <a:pPr algn="ctr"/>
            <a:r>
              <a:rPr lang="zh-CN" altLang="en-US" sz="2000" b="1" dirty="0" smtClean="0">
                <a:solidFill>
                  <a:schemeClr val="tx1"/>
                </a:solidFill>
              </a:rPr>
              <a:t>迅速发展阶段</a:t>
            </a:r>
            <a:endParaRPr lang="zh-CN" altLang="en-US" sz="2000" b="1" dirty="0">
              <a:solidFill>
                <a:schemeClr val="tx1"/>
              </a:solidFill>
            </a:endParaRPr>
          </a:p>
        </p:txBody>
      </p:sp>
      <p:sp>
        <p:nvSpPr>
          <p:cNvPr id="9" name="右箭头 8"/>
          <p:cNvSpPr/>
          <p:nvPr/>
        </p:nvSpPr>
        <p:spPr>
          <a:xfrm>
            <a:off x="3505199" y="4052277"/>
            <a:ext cx="362858" cy="188686"/>
          </a:xfrm>
          <a:prstGeom prst="rightArrow">
            <a:avLst/>
          </a:prstGeom>
        </p:spPr>
        <p:style>
          <a:lnRef idx="1">
            <a:schemeClr val="accent6"/>
          </a:lnRef>
          <a:fillRef idx="3">
            <a:schemeClr val="accent6"/>
          </a:fillRef>
          <a:effectRef idx="2">
            <a:schemeClr val="accent6"/>
          </a:effectRef>
          <a:fontRef idx="minor">
            <a:schemeClr val="lt1"/>
          </a:fontRef>
        </p:style>
        <p:txBody>
          <a:bodyPr rtlCol="0" anchor="ctr"/>
          <a:lstStyle/>
          <a:p>
            <a:pPr algn="ctr"/>
            <a:endParaRPr lang="zh-CN" altLang="en-US"/>
          </a:p>
        </p:txBody>
      </p:sp>
      <p:sp>
        <p:nvSpPr>
          <p:cNvPr id="21" name="圆角矩形 20"/>
          <p:cNvSpPr/>
          <p:nvPr/>
        </p:nvSpPr>
        <p:spPr>
          <a:xfrm>
            <a:off x="1524000" y="4617431"/>
            <a:ext cx="1901373" cy="391886"/>
          </a:xfrm>
          <a:prstGeom prst="roundRect">
            <a:avLst/>
          </a:prstGeom>
        </p:spPr>
        <p:style>
          <a:lnRef idx="0">
            <a:schemeClr val="accent6"/>
          </a:lnRef>
          <a:fillRef idx="1003">
            <a:schemeClr val="lt2"/>
          </a:fillRef>
          <a:effectRef idx="3">
            <a:schemeClr val="accent6"/>
          </a:effectRef>
          <a:fontRef idx="minor">
            <a:schemeClr val="lt1"/>
          </a:fontRef>
        </p:style>
        <p:txBody>
          <a:bodyPr rtlCol="0" anchor="ctr"/>
          <a:lstStyle/>
          <a:p>
            <a:pPr algn="ctr"/>
            <a:r>
              <a:rPr lang="zh-CN" altLang="en-US" dirty="0" smtClean="0">
                <a:solidFill>
                  <a:schemeClr val="tx1"/>
                </a:solidFill>
              </a:rPr>
              <a:t>系统发展阶段</a:t>
            </a:r>
            <a:endParaRPr lang="zh-CN" altLang="en-US" dirty="0">
              <a:solidFill>
                <a:schemeClr val="tx1"/>
              </a:solidFill>
            </a:endParaRPr>
          </a:p>
        </p:txBody>
      </p:sp>
      <p:sp>
        <p:nvSpPr>
          <p:cNvPr id="24" name="圆角矩形 23"/>
          <p:cNvSpPr/>
          <p:nvPr/>
        </p:nvSpPr>
        <p:spPr>
          <a:xfrm>
            <a:off x="1524000" y="5334504"/>
            <a:ext cx="1901373" cy="391886"/>
          </a:xfrm>
          <a:prstGeom prst="roundRect">
            <a:avLst/>
          </a:prstGeom>
        </p:spPr>
        <p:style>
          <a:lnRef idx="0">
            <a:schemeClr val="accent6"/>
          </a:lnRef>
          <a:fillRef idx="1003">
            <a:schemeClr val="lt2"/>
          </a:fillRef>
          <a:effectRef idx="3">
            <a:schemeClr val="accent6"/>
          </a:effectRef>
          <a:fontRef idx="minor">
            <a:schemeClr val="lt1"/>
          </a:fontRef>
        </p:style>
        <p:txBody>
          <a:bodyPr rtlCol="0" anchor="ctr"/>
          <a:lstStyle/>
          <a:p>
            <a:pPr algn="ctr"/>
            <a:r>
              <a:rPr lang="zh-CN" altLang="en-US" dirty="0">
                <a:solidFill>
                  <a:schemeClr val="tx1"/>
                </a:solidFill>
              </a:rPr>
              <a:t>网络</a:t>
            </a:r>
            <a:r>
              <a:rPr lang="zh-CN" altLang="en-US" dirty="0" smtClean="0">
                <a:solidFill>
                  <a:schemeClr val="tx1"/>
                </a:solidFill>
              </a:rPr>
              <a:t>发展阶段</a:t>
            </a:r>
            <a:endParaRPr lang="zh-CN" altLang="en-US" dirty="0">
              <a:solidFill>
                <a:schemeClr val="tx1"/>
              </a:solidFill>
            </a:endParaRPr>
          </a:p>
        </p:txBody>
      </p:sp>
      <p:pic>
        <p:nvPicPr>
          <p:cNvPr id="11" name="图片 10"/>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273275" y="3441817"/>
            <a:ext cx="3428146" cy="2681557"/>
          </a:xfrm>
          <a:prstGeom prst="rect">
            <a:avLst/>
          </a:prstGeom>
        </p:spPr>
      </p:pic>
      <p:pic>
        <p:nvPicPr>
          <p:cNvPr id="12" name="图片 1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36877" y="906188"/>
            <a:ext cx="3613266" cy="2713563"/>
          </a:xfrm>
          <a:prstGeom prst="rect">
            <a:avLst/>
          </a:prstGeom>
        </p:spPr>
      </p:pic>
      <p:pic>
        <p:nvPicPr>
          <p:cNvPr id="13" name="图片 1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359843" y="3703334"/>
            <a:ext cx="2767334" cy="2158521"/>
          </a:xfrm>
          <a:prstGeom prst="rect">
            <a:avLst/>
          </a:prstGeom>
        </p:spPr>
      </p:pic>
      <p:sp>
        <p:nvSpPr>
          <p:cNvPr id="14" name="矩形 13"/>
          <p:cNvSpPr/>
          <p:nvPr/>
        </p:nvSpPr>
        <p:spPr>
          <a:xfrm>
            <a:off x="7796291" y="5911222"/>
            <a:ext cx="4319723" cy="738664"/>
          </a:xfrm>
          <a:prstGeom prst="rect">
            <a:avLst/>
          </a:prstGeom>
          <a:gradFill>
            <a:gsLst>
              <a:gs pos="0">
                <a:schemeClr val="bg2">
                  <a:tint val="90000"/>
                  <a:satMod val="92000"/>
                  <a:lumMod val="120000"/>
                </a:schemeClr>
              </a:gs>
              <a:gs pos="100000">
                <a:schemeClr val="bg2">
                  <a:shade val="98000"/>
                  <a:satMod val="120000"/>
                  <a:lumMod val="98000"/>
                </a:schemeClr>
              </a:gs>
            </a:gsLst>
            <a:path path="circle">
              <a:fillToRect l="50000" t="50000" r="100000" b="100000"/>
            </a:path>
          </a:gradFill>
          <a:ln>
            <a:solidFill>
              <a:srgbClr val="859279"/>
            </a:solidFill>
          </a:ln>
        </p:spPr>
        <p:txBody>
          <a:bodyPr wrap="square">
            <a:spAutoFit/>
          </a:bodyPr>
          <a:lstStyle/>
          <a:p>
            <a:pPr indent="0">
              <a:lnSpc>
                <a:spcPct val="150000"/>
              </a:lnSpc>
              <a:buNone/>
            </a:pPr>
            <a:r>
              <a:rPr lang="zh-CN" altLang="en-US" sz="1400" dirty="0"/>
              <a:t>程序教学机装有程序教材。能够显示问题、分析反应、指出正误、并提示下一步如何学习的机器。</a:t>
            </a:r>
          </a:p>
        </p:txBody>
      </p:sp>
    </p:spTree>
    <p:extLst>
      <p:ext uri="{BB962C8B-B14F-4D97-AF65-F5344CB8AC3E}">
        <p14:creationId xmlns:p14="http://schemas.microsoft.com/office/powerpoint/2010/main" val="423630843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3947886" y="2133600"/>
            <a:ext cx="7837714" cy="3777622"/>
          </a:xfrm>
        </p:spPr>
        <p:txBody>
          <a:bodyPr>
            <a:normAutofit/>
          </a:bodyPr>
          <a:lstStyle/>
          <a:p>
            <a:pPr indent="0">
              <a:lnSpc>
                <a:spcPct val="150000"/>
              </a:lnSpc>
              <a:buNone/>
            </a:pPr>
            <a:r>
              <a:rPr lang="zh-CN" altLang="en-US" dirty="0" smtClean="0"/>
              <a:t>新理论：斯金纳</a:t>
            </a:r>
            <a:r>
              <a:rPr lang="zh-CN" altLang="en-US" dirty="0"/>
              <a:t>的操作条件反射</a:t>
            </a:r>
            <a:r>
              <a:rPr lang="zh-CN" altLang="en-US" dirty="0" smtClean="0"/>
              <a:t>论“刺激</a:t>
            </a:r>
            <a:r>
              <a:rPr lang="en-US" altLang="zh-CN" dirty="0" smtClean="0"/>
              <a:t>——</a:t>
            </a:r>
            <a:r>
              <a:rPr lang="zh-CN" altLang="en-US" dirty="0" smtClean="0"/>
              <a:t>反应</a:t>
            </a:r>
            <a:r>
              <a:rPr lang="en-US" altLang="zh-CN" dirty="0" smtClean="0"/>
              <a:t>——</a:t>
            </a:r>
            <a:r>
              <a:rPr lang="zh-CN" altLang="en-US" dirty="0" smtClean="0"/>
              <a:t>强化”</a:t>
            </a:r>
            <a:endParaRPr lang="en-US" altLang="zh-CN" dirty="0" smtClean="0"/>
          </a:p>
          <a:p>
            <a:pPr indent="0">
              <a:lnSpc>
                <a:spcPct val="150000"/>
              </a:lnSpc>
              <a:buNone/>
            </a:pPr>
            <a:endParaRPr lang="zh-CN" altLang="en-US" dirty="0"/>
          </a:p>
        </p:txBody>
      </p:sp>
      <p:sp>
        <p:nvSpPr>
          <p:cNvPr id="3" name="标题 2"/>
          <p:cNvSpPr>
            <a:spLocks noGrp="1"/>
          </p:cNvSpPr>
          <p:nvPr>
            <p:ph type="title"/>
          </p:nvPr>
        </p:nvSpPr>
        <p:spPr/>
        <p:txBody>
          <a:bodyPr/>
          <a:lstStyle/>
          <a:p>
            <a:r>
              <a:rPr lang="zh-CN" altLang="en-US" dirty="0" smtClean="0">
                <a:solidFill>
                  <a:srgbClr val="3F7E00"/>
                </a:solidFill>
              </a:rPr>
              <a:t>（一）现代教育技术的</a:t>
            </a:r>
            <a:r>
              <a:rPr lang="zh-CN" altLang="en-US" dirty="0" smtClean="0">
                <a:solidFill>
                  <a:srgbClr val="336600"/>
                </a:solidFill>
              </a:rPr>
              <a:t>发展历史</a:t>
            </a:r>
            <a:endParaRPr lang="zh-CN" altLang="en-US" dirty="0">
              <a:solidFill>
                <a:srgbClr val="3F7E00"/>
              </a:solidFill>
            </a:endParaRPr>
          </a:p>
        </p:txBody>
      </p:sp>
      <p:sp>
        <p:nvSpPr>
          <p:cNvPr id="6" name="圆角矩形 5"/>
          <p:cNvSpPr/>
          <p:nvPr/>
        </p:nvSpPr>
        <p:spPr>
          <a:xfrm>
            <a:off x="1524000" y="2583543"/>
            <a:ext cx="1901371" cy="391886"/>
          </a:xfrm>
          <a:prstGeom prst="roundRect">
            <a:avLst/>
          </a:prstGeom>
        </p:spPr>
        <p:style>
          <a:lnRef idx="0">
            <a:schemeClr val="accent6"/>
          </a:lnRef>
          <a:fillRef idx="1003">
            <a:schemeClr val="lt2"/>
          </a:fillRef>
          <a:effectRef idx="3">
            <a:schemeClr val="accent6"/>
          </a:effectRef>
          <a:fontRef idx="minor">
            <a:schemeClr val="lt1"/>
          </a:fontRef>
        </p:style>
        <p:txBody>
          <a:bodyPr rtlCol="0" anchor="ctr"/>
          <a:lstStyle/>
          <a:p>
            <a:pPr algn="ctr"/>
            <a:r>
              <a:rPr lang="zh-CN" altLang="en-US" sz="2000" dirty="0" smtClean="0">
                <a:solidFill>
                  <a:schemeClr val="tx1"/>
                </a:solidFill>
              </a:rPr>
              <a:t>起步阶段</a:t>
            </a:r>
            <a:endParaRPr lang="zh-CN" altLang="en-US" sz="2000" dirty="0">
              <a:solidFill>
                <a:schemeClr val="tx1"/>
              </a:solidFill>
            </a:endParaRPr>
          </a:p>
        </p:txBody>
      </p:sp>
      <p:sp>
        <p:nvSpPr>
          <p:cNvPr id="7" name="圆角矩形 6"/>
          <p:cNvSpPr/>
          <p:nvPr/>
        </p:nvSpPr>
        <p:spPr>
          <a:xfrm>
            <a:off x="1529669" y="3262086"/>
            <a:ext cx="1895703" cy="391886"/>
          </a:xfrm>
          <a:prstGeom prst="roundRect">
            <a:avLst/>
          </a:prstGeom>
        </p:spPr>
        <p:style>
          <a:lnRef idx="0">
            <a:schemeClr val="accent6"/>
          </a:lnRef>
          <a:fillRef idx="1003">
            <a:schemeClr val="lt2"/>
          </a:fillRef>
          <a:effectRef idx="3">
            <a:schemeClr val="accent6"/>
          </a:effectRef>
          <a:fontRef idx="minor">
            <a:schemeClr val="lt1"/>
          </a:fontRef>
        </p:style>
        <p:txBody>
          <a:bodyPr rtlCol="0" anchor="ctr"/>
          <a:lstStyle/>
          <a:p>
            <a:pPr algn="ctr"/>
            <a:r>
              <a:rPr lang="zh-CN" altLang="en-US" dirty="0" smtClean="0">
                <a:solidFill>
                  <a:schemeClr val="tx1"/>
                </a:solidFill>
              </a:rPr>
              <a:t>初期发展阶段</a:t>
            </a:r>
            <a:endParaRPr lang="zh-CN" altLang="en-US" dirty="0">
              <a:solidFill>
                <a:schemeClr val="tx1"/>
              </a:solidFill>
            </a:endParaRPr>
          </a:p>
        </p:txBody>
      </p:sp>
      <p:sp>
        <p:nvSpPr>
          <p:cNvPr id="8" name="圆角矩形 7"/>
          <p:cNvSpPr/>
          <p:nvPr/>
        </p:nvSpPr>
        <p:spPr>
          <a:xfrm>
            <a:off x="1524000" y="3950677"/>
            <a:ext cx="1901373" cy="391886"/>
          </a:xfrm>
          <a:prstGeom prst="roundRect">
            <a:avLst/>
          </a:prstGeom>
        </p:spPr>
        <p:style>
          <a:lnRef idx="0">
            <a:schemeClr val="accent6"/>
          </a:lnRef>
          <a:fillRef idx="1003">
            <a:schemeClr val="lt2"/>
          </a:fillRef>
          <a:effectRef idx="3">
            <a:schemeClr val="accent6"/>
          </a:effectRef>
          <a:fontRef idx="minor">
            <a:schemeClr val="lt1"/>
          </a:fontRef>
        </p:style>
        <p:txBody>
          <a:bodyPr rtlCol="0" anchor="ctr"/>
          <a:lstStyle/>
          <a:p>
            <a:pPr algn="ctr"/>
            <a:r>
              <a:rPr lang="zh-CN" altLang="en-US" sz="2000" b="1" dirty="0" smtClean="0">
                <a:solidFill>
                  <a:schemeClr val="tx1"/>
                </a:solidFill>
              </a:rPr>
              <a:t>迅速发展阶段</a:t>
            </a:r>
            <a:endParaRPr lang="zh-CN" altLang="en-US" sz="2000" b="1" dirty="0">
              <a:solidFill>
                <a:schemeClr val="tx1"/>
              </a:solidFill>
            </a:endParaRPr>
          </a:p>
        </p:txBody>
      </p:sp>
      <p:sp>
        <p:nvSpPr>
          <p:cNvPr id="9" name="右箭头 8"/>
          <p:cNvSpPr/>
          <p:nvPr/>
        </p:nvSpPr>
        <p:spPr>
          <a:xfrm>
            <a:off x="3505199" y="4052277"/>
            <a:ext cx="362858" cy="188686"/>
          </a:xfrm>
          <a:prstGeom prst="rightArrow">
            <a:avLst/>
          </a:prstGeom>
        </p:spPr>
        <p:style>
          <a:lnRef idx="1">
            <a:schemeClr val="accent6"/>
          </a:lnRef>
          <a:fillRef idx="3">
            <a:schemeClr val="accent6"/>
          </a:fillRef>
          <a:effectRef idx="2">
            <a:schemeClr val="accent6"/>
          </a:effectRef>
          <a:fontRef idx="minor">
            <a:schemeClr val="lt1"/>
          </a:fontRef>
        </p:style>
        <p:txBody>
          <a:bodyPr rtlCol="0" anchor="ctr"/>
          <a:lstStyle/>
          <a:p>
            <a:pPr algn="ctr"/>
            <a:endParaRPr lang="zh-CN" altLang="en-US"/>
          </a:p>
        </p:txBody>
      </p:sp>
      <p:sp>
        <p:nvSpPr>
          <p:cNvPr id="21" name="圆角矩形 20"/>
          <p:cNvSpPr/>
          <p:nvPr/>
        </p:nvSpPr>
        <p:spPr>
          <a:xfrm>
            <a:off x="1524000" y="4617431"/>
            <a:ext cx="1901373" cy="391886"/>
          </a:xfrm>
          <a:prstGeom prst="roundRect">
            <a:avLst/>
          </a:prstGeom>
        </p:spPr>
        <p:style>
          <a:lnRef idx="0">
            <a:schemeClr val="accent6"/>
          </a:lnRef>
          <a:fillRef idx="1003">
            <a:schemeClr val="lt2"/>
          </a:fillRef>
          <a:effectRef idx="3">
            <a:schemeClr val="accent6"/>
          </a:effectRef>
          <a:fontRef idx="minor">
            <a:schemeClr val="lt1"/>
          </a:fontRef>
        </p:style>
        <p:txBody>
          <a:bodyPr rtlCol="0" anchor="ctr"/>
          <a:lstStyle/>
          <a:p>
            <a:pPr algn="ctr"/>
            <a:r>
              <a:rPr lang="zh-CN" altLang="en-US" dirty="0" smtClean="0">
                <a:solidFill>
                  <a:schemeClr val="tx1"/>
                </a:solidFill>
              </a:rPr>
              <a:t>系统发展阶段</a:t>
            </a:r>
            <a:endParaRPr lang="zh-CN" altLang="en-US" dirty="0">
              <a:solidFill>
                <a:schemeClr val="tx1"/>
              </a:solidFill>
            </a:endParaRPr>
          </a:p>
        </p:txBody>
      </p:sp>
      <p:sp>
        <p:nvSpPr>
          <p:cNvPr id="24" name="圆角矩形 23"/>
          <p:cNvSpPr/>
          <p:nvPr/>
        </p:nvSpPr>
        <p:spPr>
          <a:xfrm>
            <a:off x="1524000" y="5334504"/>
            <a:ext cx="1901373" cy="391886"/>
          </a:xfrm>
          <a:prstGeom prst="roundRect">
            <a:avLst/>
          </a:prstGeom>
        </p:spPr>
        <p:style>
          <a:lnRef idx="0">
            <a:schemeClr val="accent6"/>
          </a:lnRef>
          <a:fillRef idx="1003">
            <a:schemeClr val="lt2"/>
          </a:fillRef>
          <a:effectRef idx="3">
            <a:schemeClr val="accent6"/>
          </a:effectRef>
          <a:fontRef idx="minor">
            <a:schemeClr val="lt1"/>
          </a:fontRef>
        </p:style>
        <p:txBody>
          <a:bodyPr rtlCol="0" anchor="ctr"/>
          <a:lstStyle/>
          <a:p>
            <a:pPr algn="ctr"/>
            <a:r>
              <a:rPr lang="zh-CN" altLang="en-US" dirty="0">
                <a:solidFill>
                  <a:schemeClr val="tx1"/>
                </a:solidFill>
              </a:rPr>
              <a:t>网络</a:t>
            </a:r>
            <a:r>
              <a:rPr lang="zh-CN" altLang="en-US" dirty="0" smtClean="0">
                <a:solidFill>
                  <a:schemeClr val="tx1"/>
                </a:solidFill>
              </a:rPr>
              <a:t>发展阶段</a:t>
            </a:r>
            <a:endParaRPr lang="zh-CN" altLang="en-US" dirty="0">
              <a:solidFill>
                <a:schemeClr val="tx1"/>
              </a:solidFill>
            </a:endParaRPr>
          </a:p>
        </p:txBody>
      </p:sp>
      <p:graphicFrame>
        <p:nvGraphicFramePr>
          <p:cNvPr id="4" name="图示 3"/>
          <p:cNvGraphicFramePr/>
          <p:nvPr>
            <p:extLst>
              <p:ext uri="{D42A27DB-BD31-4B8C-83A1-F6EECF244321}">
                <p14:modId xmlns:p14="http://schemas.microsoft.com/office/powerpoint/2010/main" val="828636158"/>
              </p:ext>
            </p:extLst>
          </p:nvPr>
        </p:nvGraphicFramePr>
        <p:xfrm>
          <a:off x="3947886" y="3115632"/>
          <a:ext cx="8055429" cy="443774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11" name="图示 10"/>
          <p:cNvGraphicFramePr/>
          <p:nvPr>
            <p:extLst>
              <p:ext uri="{D42A27DB-BD31-4B8C-83A1-F6EECF244321}">
                <p14:modId xmlns:p14="http://schemas.microsoft.com/office/powerpoint/2010/main" val="254868834"/>
              </p:ext>
            </p:extLst>
          </p:nvPr>
        </p:nvGraphicFramePr>
        <p:xfrm>
          <a:off x="6117326" y="2304245"/>
          <a:ext cx="2988551" cy="2429934"/>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extLst>
      <p:ext uri="{BB962C8B-B14F-4D97-AF65-F5344CB8AC3E}">
        <p14:creationId xmlns:p14="http://schemas.microsoft.com/office/powerpoint/2010/main" val="1144485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3904776" y="2164897"/>
            <a:ext cx="3444229" cy="3777622"/>
          </a:xfrm>
        </p:spPr>
        <p:txBody>
          <a:bodyPr>
            <a:normAutofit/>
          </a:bodyPr>
          <a:lstStyle/>
          <a:p>
            <a:pPr indent="0">
              <a:lnSpc>
                <a:spcPct val="200000"/>
              </a:lnSpc>
              <a:buNone/>
            </a:pPr>
            <a:r>
              <a:rPr lang="zh-CN" altLang="en-US" dirty="0" smtClean="0"/>
              <a:t>时间：</a:t>
            </a:r>
            <a:r>
              <a:rPr lang="en-US" altLang="zh-CN" dirty="0" smtClean="0"/>
              <a:t>20</a:t>
            </a:r>
            <a:r>
              <a:rPr lang="zh-CN" altLang="en-US" dirty="0"/>
              <a:t>世纪七八十年代 </a:t>
            </a:r>
            <a:endParaRPr lang="en-US" altLang="zh-CN" dirty="0" smtClean="0"/>
          </a:p>
          <a:p>
            <a:pPr indent="0">
              <a:lnSpc>
                <a:spcPct val="200000"/>
              </a:lnSpc>
              <a:buNone/>
            </a:pPr>
            <a:r>
              <a:rPr lang="zh-CN" altLang="en-US" dirty="0" smtClean="0"/>
              <a:t>媒体：</a:t>
            </a:r>
            <a:endParaRPr lang="en-US" altLang="zh-CN" dirty="0" smtClean="0"/>
          </a:p>
          <a:p>
            <a:pPr marL="628650" indent="-285750">
              <a:lnSpc>
                <a:spcPct val="200000"/>
              </a:lnSpc>
            </a:pPr>
            <a:r>
              <a:rPr lang="zh-CN" altLang="en-US" sz="1600" dirty="0" smtClean="0"/>
              <a:t>卫星电视</a:t>
            </a:r>
            <a:r>
              <a:rPr lang="zh-CN" altLang="en-US" sz="1600" dirty="0"/>
              <a:t>教学</a:t>
            </a:r>
            <a:r>
              <a:rPr lang="zh-CN" altLang="en-US" sz="1600" dirty="0" smtClean="0"/>
              <a:t>系统</a:t>
            </a:r>
            <a:endParaRPr lang="en-US" altLang="zh-CN" sz="1600" dirty="0" smtClean="0"/>
          </a:p>
          <a:p>
            <a:pPr marL="628650" indent="-285750">
              <a:lnSpc>
                <a:spcPct val="200000"/>
              </a:lnSpc>
            </a:pPr>
            <a:r>
              <a:rPr lang="zh-CN" altLang="en-US" sz="1600" dirty="0" smtClean="0"/>
              <a:t>闭路（有线）电视</a:t>
            </a:r>
            <a:r>
              <a:rPr lang="zh-CN" altLang="en-US" sz="1600" dirty="0"/>
              <a:t>教学</a:t>
            </a:r>
            <a:r>
              <a:rPr lang="zh-CN" altLang="en-US" sz="1600" dirty="0" smtClean="0"/>
              <a:t>系统</a:t>
            </a:r>
            <a:endParaRPr lang="en-US" altLang="zh-CN" sz="1600" dirty="0" smtClean="0"/>
          </a:p>
          <a:p>
            <a:pPr marL="628650" indent="-285750">
              <a:lnSpc>
                <a:spcPct val="200000"/>
              </a:lnSpc>
            </a:pPr>
            <a:r>
              <a:rPr lang="zh-CN" altLang="en-US" sz="1600" dirty="0" smtClean="0"/>
              <a:t>计算机</a:t>
            </a:r>
            <a:r>
              <a:rPr lang="zh-CN" altLang="en-US" sz="1600" dirty="0"/>
              <a:t>教学系统 </a:t>
            </a:r>
            <a:endParaRPr lang="en-US" altLang="zh-CN" sz="1600" dirty="0" smtClean="0"/>
          </a:p>
          <a:p>
            <a:pPr indent="0">
              <a:lnSpc>
                <a:spcPct val="200000"/>
              </a:lnSpc>
              <a:buNone/>
            </a:pPr>
            <a:endParaRPr lang="zh-CN" altLang="en-US" dirty="0"/>
          </a:p>
        </p:txBody>
      </p:sp>
      <p:sp>
        <p:nvSpPr>
          <p:cNvPr id="3" name="标题 2"/>
          <p:cNvSpPr>
            <a:spLocks noGrp="1"/>
          </p:cNvSpPr>
          <p:nvPr>
            <p:ph type="title"/>
          </p:nvPr>
        </p:nvSpPr>
        <p:spPr/>
        <p:txBody>
          <a:bodyPr/>
          <a:lstStyle/>
          <a:p>
            <a:r>
              <a:rPr lang="zh-CN" altLang="en-US" dirty="0" smtClean="0">
                <a:solidFill>
                  <a:srgbClr val="3F7E00"/>
                </a:solidFill>
              </a:rPr>
              <a:t>（一）现代教育</a:t>
            </a:r>
            <a:r>
              <a:rPr lang="zh-CN" altLang="en-US" dirty="0">
                <a:solidFill>
                  <a:srgbClr val="3F7E00"/>
                </a:solidFill>
              </a:rPr>
              <a:t>技术</a:t>
            </a:r>
            <a:r>
              <a:rPr lang="zh-CN" altLang="en-US" dirty="0" smtClean="0">
                <a:solidFill>
                  <a:srgbClr val="3F7E00"/>
                </a:solidFill>
              </a:rPr>
              <a:t>的</a:t>
            </a:r>
            <a:r>
              <a:rPr lang="zh-CN" altLang="en-US" dirty="0">
                <a:solidFill>
                  <a:srgbClr val="336600"/>
                </a:solidFill>
              </a:rPr>
              <a:t>发展历史</a:t>
            </a:r>
            <a:endParaRPr lang="zh-CN" altLang="en-US" dirty="0">
              <a:solidFill>
                <a:srgbClr val="3F7E00"/>
              </a:solidFill>
            </a:endParaRPr>
          </a:p>
        </p:txBody>
      </p:sp>
      <p:sp>
        <p:nvSpPr>
          <p:cNvPr id="6" name="圆角矩形 5"/>
          <p:cNvSpPr/>
          <p:nvPr/>
        </p:nvSpPr>
        <p:spPr>
          <a:xfrm>
            <a:off x="1524000" y="2583543"/>
            <a:ext cx="1901371" cy="391886"/>
          </a:xfrm>
          <a:prstGeom prst="roundRect">
            <a:avLst/>
          </a:prstGeom>
        </p:spPr>
        <p:style>
          <a:lnRef idx="0">
            <a:schemeClr val="accent6"/>
          </a:lnRef>
          <a:fillRef idx="1003">
            <a:schemeClr val="lt2"/>
          </a:fillRef>
          <a:effectRef idx="3">
            <a:schemeClr val="accent6"/>
          </a:effectRef>
          <a:fontRef idx="minor">
            <a:schemeClr val="lt1"/>
          </a:fontRef>
        </p:style>
        <p:txBody>
          <a:bodyPr rtlCol="0" anchor="ctr"/>
          <a:lstStyle/>
          <a:p>
            <a:pPr algn="ctr"/>
            <a:r>
              <a:rPr lang="zh-CN" altLang="en-US" dirty="0" smtClean="0">
                <a:solidFill>
                  <a:schemeClr val="tx1"/>
                </a:solidFill>
              </a:rPr>
              <a:t>起步阶段</a:t>
            </a:r>
            <a:endParaRPr lang="zh-CN" altLang="en-US" dirty="0">
              <a:solidFill>
                <a:schemeClr val="tx1"/>
              </a:solidFill>
            </a:endParaRPr>
          </a:p>
        </p:txBody>
      </p:sp>
      <p:sp>
        <p:nvSpPr>
          <p:cNvPr id="7" name="圆角矩形 6"/>
          <p:cNvSpPr/>
          <p:nvPr/>
        </p:nvSpPr>
        <p:spPr>
          <a:xfrm>
            <a:off x="1529669" y="3262086"/>
            <a:ext cx="1895703" cy="391886"/>
          </a:xfrm>
          <a:prstGeom prst="roundRect">
            <a:avLst/>
          </a:prstGeom>
        </p:spPr>
        <p:style>
          <a:lnRef idx="0">
            <a:schemeClr val="accent6"/>
          </a:lnRef>
          <a:fillRef idx="1003">
            <a:schemeClr val="lt2"/>
          </a:fillRef>
          <a:effectRef idx="3">
            <a:schemeClr val="accent6"/>
          </a:effectRef>
          <a:fontRef idx="minor">
            <a:schemeClr val="lt1"/>
          </a:fontRef>
        </p:style>
        <p:txBody>
          <a:bodyPr rtlCol="0" anchor="ctr"/>
          <a:lstStyle/>
          <a:p>
            <a:pPr algn="ctr"/>
            <a:r>
              <a:rPr lang="zh-CN" altLang="en-US" dirty="0" smtClean="0">
                <a:solidFill>
                  <a:schemeClr val="tx1"/>
                </a:solidFill>
              </a:rPr>
              <a:t>初期发展阶段</a:t>
            </a:r>
            <a:endParaRPr lang="zh-CN" altLang="en-US" dirty="0">
              <a:solidFill>
                <a:schemeClr val="tx1"/>
              </a:solidFill>
            </a:endParaRPr>
          </a:p>
        </p:txBody>
      </p:sp>
      <p:sp>
        <p:nvSpPr>
          <p:cNvPr id="8" name="圆角矩形 7"/>
          <p:cNvSpPr/>
          <p:nvPr/>
        </p:nvSpPr>
        <p:spPr>
          <a:xfrm>
            <a:off x="1524000" y="3950677"/>
            <a:ext cx="1901373" cy="391886"/>
          </a:xfrm>
          <a:prstGeom prst="roundRect">
            <a:avLst/>
          </a:prstGeom>
        </p:spPr>
        <p:style>
          <a:lnRef idx="0">
            <a:schemeClr val="accent6"/>
          </a:lnRef>
          <a:fillRef idx="1003">
            <a:schemeClr val="lt2"/>
          </a:fillRef>
          <a:effectRef idx="3">
            <a:schemeClr val="accent6"/>
          </a:effectRef>
          <a:fontRef idx="minor">
            <a:schemeClr val="lt1"/>
          </a:fontRef>
        </p:style>
        <p:txBody>
          <a:bodyPr rtlCol="0" anchor="ctr"/>
          <a:lstStyle/>
          <a:p>
            <a:pPr algn="ctr"/>
            <a:r>
              <a:rPr lang="zh-CN" altLang="en-US" dirty="0" smtClean="0">
                <a:solidFill>
                  <a:schemeClr val="tx1"/>
                </a:solidFill>
              </a:rPr>
              <a:t>迅速发展阶段</a:t>
            </a:r>
            <a:endParaRPr lang="zh-CN" altLang="en-US" dirty="0">
              <a:solidFill>
                <a:schemeClr val="tx1"/>
              </a:solidFill>
            </a:endParaRPr>
          </a:p>
        </p:txBody>
      </p:sp>
      <p:sp>
        <p:nvSpPr>
          <p:cNvPr id="9" name="右箭头 8"/>
          <p:cNvSpPr/>
          <p:nvPr/>
        </p:nvSpPr>
        <p:spPr>
          <a:xfrm>
            <a:off x="3505199" y="4813374"/>
            <a:ext cx="362858" cy="188686"/>
          </a:xfrm>
          <a:prstGeom prst="rightArrow">
            <a:avLst/>
          </a:prstGeom>
        </p:spPr>
        <p:style>
          <a:lnRef idx="1">
            <a:schemeClr val="accent6"/>
          </a:lnRef>
          <a:fillRef idx="3">
            <a:schemeClr val="accent6"/>
          </a:fillRef>
          <a:effectRef idx="2">
            <a:schemeClr val="accent6"/>
          </a:effectRef>
          <a:fontRef idx="minor">
            <a:schemeClr val="lt1"/>
          </a:fontRef>
        </p:style>
        <p:txBody>
          <a:bodyPr rtlCol="0" anchor="ctr"/>
          <a:lstStyle/>
          <a:p>
            <a:pPr algn="ctr"/>
            <a:endParaRPr lang="zh-CN" altLang="en-US"/>
          </a:p>
        </p:txBody>
      </p:sp>
      <p:sp>
        <p:nvSpPr>
          <p:cNvPr id="21" name="圆角矩形 20"/>
          <p:cNvSpPr/>
          <p:nvPr/>
        </p:nvSpPr>
        <p:spPr>
          <a:xfrm>
            <a:off x="1524000" y="4617431"/>
            <a:ext cx="1901373" cy="391886"/>
          </a:xfrm>
          <a:prstGeom prst="roundRect">
            <a:avLst/>
          </a:prstGeom>
        </p:spPr>
        <p:style>
          <a:lnRef idx="0">
            <a:schemeClr val="accent6"/>
          </a:lnRef>
          <a:fillRef idx="1003">
            <a:schemeClr val="lt2"/>
          </a:fillRef>
          <a:effectRef idx="3">
            <a:schemeClr val="accent6"/>
          </a:effectRef>
          <a:fontRef idx="minor">
            <a:schemeClr val="lt1"/>
          </a:fontRef>
        </p:style>
        <p:txBody>
          <a:bodyPr rtlCol="0" anchor="ctr"/>
          <a:lstStyle/>
          <a:p>
            <a:pPr algn="ctr"/>
            <a:r>
              <a:rPr lang="zh-CN" altLang="en-US" sz="2000" b="1" dirty="0" smtClean="0">
                <a:solidFill>
                  <a:schemeClr val="tx1"/>
                </a:solidFill>
              </a:rPr>
              <a:t>系统发展阶段</a:t>
            </a:r>
            <a:endParaRPr lang="zh-CN" altLang="en-US" sz="2000" b="1" dirty="0">
              <a:solidFill>
                <a:schemeClr val="tx1"/>
              </a:solidFill>
            </a:endParaRPr>
          </a:p>
        </p:txBody>
      </p:sp>
      <p:sp>
        <p:nvSpPr>
          <p:cNvPr id="24" name="圆角矩形 23"/>
          <p:cNvSpPr/>
          <p:nvPr/>
        </p:nvSpPr>
        <p:spPr>
          <a:xfrm>
            <a:off x="1524000" y="5334504"/>
            <a:ext cx="1901373" cy="391886"/>
          </a:xfrm>
          <a:prstGeom prst="roundRect">
            <a:avLst/>
          </a:prstGeom>
        </p:spPr>
        <p:style>
          <a:lnRef idx="0">
            <a:schemeClr val="accent6"/>
          </a:lnRef>
          <a:fillRef idx="1003">
            <a:schemeClr val="lt2"/>
          </a:fillRef>
          <a:effectRef idx="3">
            <a:schemeClr val="accent6"/>
          </a:effectRef>
          <a:fontRef idx="minor">
            <a:schemeClr val="lt1"/>
          </a:fontRef>
        </p:style>
        <p:txBody>
          <a:bodyPr rtlCol="0" anchor="ctr"/>
          <a:lstStyle/>
          <a:p>
            <a:pPr algn="ctr"/>
            <a:r>
              <a:rPr lang="zh-CN" altLang="en-US" dirty="0">
                <a:solidFill>
                  <a:schemeClr val="tx1"/>
                </a:solidFill>
              </a:rPr>
              <a:t>网络</a:t>
            </a:r>
            <a:r>
              <a:rPr lang="zh-CN" altLang="en-US" dirty="0" smtClean="0">
                <a:solidFill>
                  <a:schemeClr val="tx1"/>
                </a:solidFill>
              </a:rPr>
              <a:t>发展阶段</a:t>
            </a:r>
            <a:endParaRPr lang="zh-CN" altLang="en-US" dirty="0">
              <a:solidFill>
                <a:schemeClr val="tx1"/>
              </a:solidFill>
            </a:endParaRPr>
          </a:p>
        </p:txBody>
      </p:sp>
      <p:pic>
        <p:nvPicPr>
          <p:cNvPr id="14" name="图片 1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271096" y="2289479"/>
            <a:ext cx="3564589" cy="2618238"/>
          </a:xfrm>
          <a:prstGeom prst="rect">
            <a:avLst/>
          </a:prstGeom>
        </p:spPr>
      </p:pic>
      <p:sp>
        <p:nvSpPr>
          <p:cNvPr id="12" name="矩形 11"/>
          <p:cNvSpPr/>
          <p:nvPr/>
        </p:nvSpPr>
        <p:spPr>
          <a:xfrm>
            <a:off x="8719360" y="5080059"/>
            <a:ext cx="2377574" cy="646331"/>
          </a:xfrm>
          <a:prstGeom prst="rect">
            <a:avLst/>
          </a:prstGeom>
        </p:spPr>
        <p:txBody>
          <a:bodyPr wrap="none">
            <a:spAutoFit/>
          </a:bodyPr>
          <a:lstStyle/>
          <a:p>
            <a:pPr marL="628650" indent="-285750">
              <a:lnSpc>
                <a:spcPct val="200000"/>
              </a:lnSpc>
            </a:pPr>
            <a:r>
              <a:rPr lang="zh-CN" altLang="en-US" dirty="0"/>
              <a:t>卫星电视教学系统</a:t>
            </a:r>
            <a:endParaRPr lang="en-US" altLang="zh-CN" dirty="0"/>
          </a:p>
        </p:txBody>
      </p:sp>
    </p:spTree>
    <p:extLst>
      <p:ext uri="{BB962C8B-B14F-4D97-AF65-F5344CB8AC3E}">
        <p14:creationId xmlns:p14="http://schemas.microsoft.com/office/powerpoint/2010/main" val="103436405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nvSpPr>
        <p:spPr>
          <a:xfrm>
            <a:off x="2388653" y="5884503"/>
            <a:ext cx="1800493" cy="369332"/>
          </a:xfrm>
          <a:prstGeom prst="rect">
            <a:avLst/>
          </a:prstGeom>
        </p:spPr>
        <p:txBody>
          <a:bodyPr wrap="none">
            <a:spAutoFit/>
          </a:bodyPr>
          <a:lstStyle/>
          <a:p>
            <a:r>
              <a:rPr lang="zh-CN" altLang="en-US" dirty="0" smtClean="0"/>
              <a:t>计算机教学</a:t>
            </a:r>
            <a:r>
              <a:rPr lang="zh-CN" altLang="en-US" dirty="0"/>
              <a:t>系统</a:t>
            </a:r>
          </a:p>
        </p:txBody>
      </p:sp>
      <p:pic>
        <p:nvPicPr>
          <p:cNvPr id="8" name="图片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61757" y="2057685"/>
            <a:ext cx="4573421" cy="3008294"/>
          </a:xfrm>
          <a:prstGeom prst="rect">
            <a:avLst/>
          </a:prstGeom>
        </p:spPr>
      </p:pic>
      <p:sp>
        <p:nvSpPr>
          <p:cNvPr id="11" name="矩形 10"/>
          <p:cNvSpPr/>
          <p:nvPr/>
        </p:nvSpPr>
        <p:spPr>
          <a:xfrm>
            <a:off x="7887931" y="5884503"/>
            <a:ext cx="2031325" cy="646331"/>
          </a:xfrm>
          <a:prstGeom prst="rect">
            <a:avLst/>
          </a:prstGeom>
        </p:spPr>
        <p:txBody>
          <a:bodyPr wrap="none">
            <a:spAutoFit/>
          </a:bodyPr>
          <a:lstStyle/>
          <a:p>
            <a:r>
              <a:rPr lang="zh-CN" altLang="en-US" dirty="0"/>
              <a:t>闭路电视教学系统</a:t>
            </a:r>
          </a:p>
          <a:p>
            <a:endParaRPr lang="zh-CN" altLang="en-US" dirty="0"/>
          </a:p>
        </p:txBody>
      </p:sp>
      <p:pic>
        <p:nvPicPr>
          <p:cNvPr id="12" name="图片 1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91157" y="2095180"/>
            <a:ext cx="3810000" cy="3190875"/>
          </a:xfrm>
          <a:prstGeom prst="rect">
            <a:avLst/>
          </a:prstGeom>
        </p:spPr>
      </p:pic>
    </p:spTree>
    <p:extLst>
      <p:ext uri="{BB962C8B-B14F-4D97-AF65-F5344CB8AC3E}">
        <p14:creationId xmlns:p14="http://schemas.microsoft.com/office/powerpoint/2010/main" val="15070281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title"/>
          </p:nvPr>
        </p:nvSpPr>
        <p:spPr/>
        <p:txBody>
          <a:bodyPr/>
          <a:lstStyle/>
          <a:p>
            <a:r>
              <a:rPr lang="zh-CN" altLang="en-US" dirty="0" smtClean="0">
                <a:solidFill>
                  <a:srgbClr val="3F7E00"/>
                </a:solidFill>
              </a:rPr>
              <a:t>（一）现代教育</a:t>
            </a:r>
            <a:r>
              <a:rPr lang="zh-CN" altLang="en-US" dirty="0">
                <a:solidFill>
                  <a:srgbClr val="3F7E00"/>
                </a:solidFill>
              </a:rPr>
              <a:t>技术</a:t>
            </a:r>
            <a:r>
              <a:rPr lang="zh-CN" altLang="en-US" dirty="0" smtClean="0">
                <a:solidFill>
                  <a:srgbClr val="3F7E00"/>
                </a:solidFill>
              </a:rPr>
              <a:t>的</a:t>
            </a:r>
            <a:r>
              <a:rPr lang="zh-CN" altLang="en-US" dirty="0">
                <a:solidFill>
                  <a:srgbClr val="336600"/>
                </a:solidFill>
              </a:rPr>
              <a:t>发展历史</a:t>
            </a:r>
            <a:endParaRPr lang="zh-CN" altLang="en-US" dirty="0">
              <a:solidFill>
                <a:srgbClr val="3F7E00"/>
              </a:solidFill>
            </a:endParaRPr>
          </a:p>
        </p:txBody>
      </p:sp>
      <p:sp>
        <p:nvSpPr>
          <p:cNvPr id="6" name="圆角矩形 5"/>
          <p:cNvSpPr/>
          <p:nvPr/>
        </p:nvSpPr>
        <p:spPr>
          <a:xfrm>
            <a:off x="1524000" y="2583543"/>
            <a:ext cx="1901371" cy="391886"/>
          </a:xfrm>
          <a:prstGeom prst="roundRect">
            <a:avLst/>
          </a:prstGeom>
        </p:spPr>
        <p:style>
          <a:lnRef idx="0">
            <a:schemeClr val="accent6"/>
          </a:lnRef>
          <a:fillRef idx="1003">
            <a:schemeClr val="lt2"/>
          </a:fillRef>
          <a:effectRef idx="3">
            <a:schemeClr val="accent6"/>
          </a:effectRef>
          <a:fontRef idx="minor">
            <a:schemeClr val="lt1"/>
          </a:fontRef>
        </p:style>
        <p:txBody>
          <a:bodyPr rtlCol="0" anchor="ctr"/>
          <a:lstStyle/>
          <a:p>
            <a:pPr algn="ctr"/>
            <a:r>
              <a:rPr lang="zh-CN" altLang="en-US" dirty="0" smtClean="0">
                <a:solidFill>
                  <a:schemeClr val="tx1"/>
                </a:solidFill>
              </a:rPr>
              <a:t>起步阶段</a:t>
            </a:r>
            <a:endParaRPr lang="zh-CN" altLang="en-US" dirty="0">
              <a:solidFill>
                <a:schemeClr val="tx1"/>
              </a:solidFill>
            </a:endParaRPr>
          </a:p>
        </p:txBody>
      </p:sp>
      <p:sp>
        <p:nvSpPr>
          <p:cNvPr id="7" name="圆角矩形 6"/>
          <p:cNvSpPr/>
          <p:nvPr/>
        </p:nvSpPr>
        <p:spPr>
          <a:xfrm>
            <a:off x="1529669" y="3262086"/>
            <a:ext cx="1895703" cy="391886"/>
          </a:xfrm>
          <a:prstGeom prst="roundRect">
            <a:avLst/>
          </a:prstGeom>
        </p:spPr>
        <p:style>
          <a:lnRef idx="0">
            <a:schemeClr val="accent6"/>
          </a:lnRef>
          <a:fillRef idx="1003">
            <a:schemeClr val="lt2"/>
          </a:fillRef>
          <a:effectRef idx="3">
            <a:schemeClr val="accent6"/>
          </a:effectRef>
          <a:fontRef idx="minor">
            <a:schemeClr val="lt1"/>
          </a:fontRef>
        </p:style>
        <p:txBody>
          <a:bodyPr rtlCol="0" anchor="ctr"/>
          <a:lstStyle/>
          <a:p>
            <a:pPr algn="ctr"/>
            <a:r>
              <a:rPr lang="zh-CN" altLang="en-US" dirty="0" smtClean="0">
                <a:solidFill>
                  <a:schemeClr val="tx1"/>
                </a:solidFill>
              </a:rPr>
              <a:t>初期发展阶段</a:t>
            </a:r>
            <a:endParaRPr lang="zh-CN" altLang="en-US" dirty="0">
              <a:solidFill>
                <a:schemeClr val="tx1"/>
              </a:solidFill>
            </a:endParaRPr>
          </a:p>
        </p:txBody>
      </p:sp>
      <p:sp>
        <p:nvSpPr>
          <p:cNvPr id="8" name="圆角矩形 7"/>
          <p:cNvSpPr/>
          <p:nvPr/>
        </p:nvSpPr>
        <p:spPr>
          <a:xfrm>
            <a:off x="1524000" y="3950677"/>
            <a:ext cx="1901373" cy="391886"/>
          </a:xfrm>
          <a:prstGeom prst="roundRect">
            <a:avLst/>
          </a:prstGeom>
        </p:spPr>
        <p:style>
          <a:lnRef idx="0">
            <a:schemeClr val="accent6"/>
          </a:lnRef>
          <a:fillRef idx="1003">
            <a:schemeClr val="lt2"/>
          </a:fillRef>
          <a:effectRef idx="3">
            <a:schemeClr val="accent6"/>
          </a:effectRef>
          <a:fontRef idx="minor">
            <a:schemeClr val="lt1"/>
          </a:fontRef>
        </p:style>
        <p:txBody>
          <a:bodyPr rtlCol="0" anchor="ctr"/>
          <a:lstStyle/>
          <a:p>
            <a:pPr algn="ctr"/>
            <a:r>
              <a:rPr lang="zh-CN" altLang="en-US" dirty="0" smtClean="0">
                <a:solidFill>
                  <a:schemeClr val="tx1"/>
                </a:solidFill>
              </a:rPr>
              <a:t>迅速发展阶段</a:t>
            </a:r>
            <a:endParaRPr lang="zh-CN" altLang="en-US" dirty="0">
              <a:solidFill>
                <a:schemeClr val="tx1"/>
              </a:solidFill>
            </a:endParaRPr>
          </a:p>
        </p:txBody>
      </p:sp>
      <p:sp>
        <p:nvSpPr>
          <p:cNvPr id="9" name="右箭头 8"/>
          <p:cNvSpPr/>
          <p:nvPr/>
        </p:nvSpPr>
        <p:spPr>
          <a:xfrm>
            <a:off x="3505199" y="4813374"/>
            <a:ext cx="362858" cy="188686"/>
          </a:xfrm>
          <a:prstGeom prst="rightArrow">
            <a:avLst/>
          </a:prstGeom>
        </p:spPr>
        <p:style>
          <a:lnRef idx="1">
            <a:schemeClr val="accent6"/>
          </a:lnRef>
          <a:fillRef idx="3">
            <a:schemeClr val="accent6"/>
          </a:fillRef>
          <a:effectRef idx="2">
            <a:schemeClr val="accent6"/>
          </a:effectRef>
          <a:fontRef idx="minor">
            <a:schemeClr val="lt1"/>
          </a:fontRef>
        </p:style>
        <p:txBody>
          <a:bodyPr rtlCol="0" anchor="ctr"/>
          <a:lstStyle/>
          <a:p>
            <a:pPr algn="ctr"/>
            <a:endParaRPr lang="zh-CN" altLang="en-US"/>
          </a:p>
        </p:txBody>
      </p:sp>
      <p:sp>
        <p:nvSpPr>
          <p:cNvPr id="21" name="圆角矩形 20"/>
          <p:cNvSpPr/>
          <p:nvPr/>
        </p:nvSpPr>
        <p:spPr>
          <a:xfrm>
            <a:off x="1524000" y="4617431"/>
            <a:ext cx="1901373" cy="391886"/>
          </a:xfrm>
          <a:prstGeom prst="roundRect">
            <a:avLst/>
          </a:prstGeom>
        </p:spPr>
        <p:style>
          <a:lnRef idx="0">
            <a:schemeClr val="accent6"/>
          </a:lnRef>
          <a:fillRef idx="1003">
            <a:schemeClr val="lt2"/>
          </a:fillRef>
          <a:effectRef idx="3">
            <a:schemeClr val="accent6"/>
          </a:effectRef>
          <a:fontRef idx="minor">
            <a:schemeClr val="lt1"/>
          </a:fontRef>
        </p:style>
        <p:txBody>
          <a:bodyPr rtlCol="0" anchor="ctr"/>
          <a:lstStyle/>
          <a:p>
            <a:pPr algn="ctr"/>
            <a:r>
              <a:rPr lang="zh-CN" altLang="en-US" sz="2000" b="1" dirty="0" smtClean="0">
                <a:solidFill>
                  <a:schemeClr val="tx1"/>
                </a:solidFill>
              </a:rPr>
              <a:t>系统发展阶段</a:t>
            </a:r>
            <a:endParaRPr lang="zh-CN" altLang="en-US" sz="2000" b="1" dirty="0">
              <a:solidFill>
                <a:schemeClr val="tx1"/>
              </a:solidFill>
            </a:endParaRPr>
          </a:p>
        </p:txBody>
      </p:sp>
      <p:sp>
        <p:nvSpPr>
          <p:cNvPr id="24" name="圆角矩形 23"/>
          <p:cNvSpPr/>
          <p:nvPr/>
        </p:nvSpPr>
        <p:spPr>
          <a:xfrm>
            <a:off x="1524000" y="5334504"/>
            <a:ext cx="1901373" cy="391886"/>
          </a:xfrm>
          <a:prstGeom prst="roundRect">
            <a:avLst/>
          </a:prstGeom>
        </p:spPr>
        <p:style>
          <a:lnRef idx="0">
            <a:schemeClr val="accent6"/>
          </a:lnRef>
          <a:fillRef idx="1003">
            <a:schemeClr val="lt2"/>
          </a:fillRef>
          <a:effectRef idx="3">
            <a:schemeClr val="accent6"/>
          </a:effectRef>
          <a:fontRef idx="minor">
            <a:schemeClr val="lt1"/>
          </a:fontRef>
        </p:style>
        <p:txBody>
          <a:bodyPr rtlCol="0" anchor="ctr"/>
          <a:lstStyle/>
          <a:p>
            <a:pPr algn="ctr"/>
            <a:r>
              <a:rPr lang="zh-CN" altLang="en-US" dirty="0">
                <a:solidFill>
                  <a:schemeClr val="tx1"/>
                </a:solidFill>
              </a:rPr>
              <a:t>网络</a:t>
            </a:r>
            <a:r>
              <a:rPr lang="zh-CN" altLang="en-US" dirty="0" smtClean="0">
                <a:solidFill>
                  <a:schemeClr val="tx1"/>
                </a:solidFill>
              </a:rPr>
              <a:t>发展阶段</a:t>
            </a:r>
            <a:endParaRPr lang="zh-CN" altLang="en-US" dirty="0">
              <a:solidFill>
                <a:schemeClr val="tx1"/>
              </a:solidFill>
            </a:endParaRPr>
          </a:p>
        </p:txBody>
      </p:sp>
      <p:graphicFrame>
        <p:nvGraphicFramePr>
          <p:cNvPr id="11" name="图示 10"/>
          <p:cNvGraphicFramePr/>
          <p:nvPr>
            <p:extLst>
              <p:ext uri="{D42A27DB-BD31-4B8C-83A1-F6EECF244321}">
                <p14:modId xmlns:p14="http://schemas.microsoft.com/office/powerpoint/2010/main" val="3103628262"/>
              </p:ext>
            </p:extLst>
          </p:nvPr>
        </p:nvGraphicFramePr>
        <p:xfrm>
          <a:off x="4290491" y="3594958"/>
          <a:ext cx="7342909" cy="204494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2" name="内容占位符 1"/>
          <p:cNvSpPr>
            <a:spLocks noGrp="1"/>
          </p:cNvSpPr>
          <p:nvPr>
            <p:ph idx="1"/>
          </p:nvPr>
        </p:nvSpPr>
        <p:spPr>
          <a:xfrm>
            <a:off x="4127019" y="2257809"/>
            <a:ext cx="7837714" cy="3777622"/>
          </a:xfrm>
        </p:spPr>
        <p:txBody>
          <a:bodyPr>
            <a:normAutofit/>
          </a:bodyPr>
          <a:lstStyle/>
          <a:p>
            <a:pPr>
              <a:lnSpc>
                <a:spcPct val="150000"/>
              </a:lnSpc>
            </a:pPr>
            <a:r>
              <a:rPr lang="zh-CN" altLang="en-US" dirty="0"/>
              <a:t>新理论：系统论、信息论、</a:t>
            </a:r>
            <a:r>
              <a:rPr lang="zh-CN" altLang="en-US" dirty="0" smtClean="0"/>
              <a:t>控制论</a:t>
            </a:r>
            <a:endParaRPr lang="en-US" altLang="zh-CN" dirty="0" smtClean="0"/>
          </a:p>
          <a:p>
            <a:pPr lvl="1">
              <a:lnSpc>
                <a:spcPct val="150000"/>
              </a:lnSpc>
            </a:pPr>
            <a:r>
              <a:rPr lang="zh-CN" altLang="en-US" dirty="0" smtClean="0"/>
              <a:t>系统论</a:t>
            </a:r>
            <a:endParaRPr lang="en-US" altLang="zh-CN" dirty="0"/>
          </a:p>
          <a:p>
            <a:pPr indent="0">
              <a:lnSpc>
                <a:spcPct val="150000"/>
              </a:lnSpc>
              <a:buNone/>
            </a:pPr>
            <a:endParaRPr lang="zh-CN" altLang="en-US" dirty="0"/>
          </a:p>
        </p:txBody>
      </p:sp>
    </p:spTree>
    <p:extLst>
      <p:ext uri="{BB962C8B-B14F-4D97-AF65-F5344CB8AC3E}">
        <p14:creationId xmlns:p14="http://schemas.microsoft.com/office/powerpoint/2010/main" val="148449464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4127019" y="2257809"/>
            <a:ext cx="7837714" cy="3777622"/>
          </a:xfrm>
        </p:spPr>
        <p:txBody>
          <a:bodyPr>
            <a:normAutofit/>
          </a:bodyPr>
          <a:lstStyle/>
          <a:p>
            <a:pPr>
              <a:lnSpc>
                <a:spcPct val="150000"/>
              </a:lnSpc>
            </a:pPr>
            <a:r>
              <a:rPr lang="zh-CN" altLang="en-US" dirty="0"/>
              <a:t>新理论：系统论、信息论、</a:t>
            </a:r>
            <a:r>
              <a:rPr lang="zh-CN" altLang="en-US" dirty="0" smtClean="0"/>
              <a:t>控制论</a:t>
            </a:r>
            <a:endParaRPr lang="en-US" altLang="zh-CN" dirty="0" smtClean="0"/>
          </a:p>
          <a:p>
            <a:pPr lvl="1">
              <a:lnSpc>
                <a:spcPct val="150000"/>
              </a:lnSpc>
            </a:pPr>
            <a:r>
              <a:rPr lang="zh-CN" altLang="en-US" dirty="0"/>
              <a:t>信息论</a:t>
            </a:r>
            <a:endParaRPr lang="en-US" altLang="zh-CN" dirty="0"/>
          </a:p>
          <a:p>
            <a:pPr indent="0">
              <a:lnSpc>
                <a:spcPct val="150000"/>
              </a:lnSpc>
              <a:buNone/>
            </a:pPr>
            <a:endParaRPr lang="zh-CN" altLang="en-US" dirty="0"/>
          </a:p>
        </p:txBody>
      </p:sp>
      <p:sp>
        <p:nvSpPr>
          <p:cNvPr id="3" name="标题 2"/>
          <p:cNvSpPr>
            <a:spLocks noGrp="1"/>
          </p:cNvSpPr>
          <p:nvPr>
            <p:ph type="title"/>
          </p:nvPr>
        </p:nvSpPr>
        <p:spPr/>
        <p:txBody>
          <a:bodyPr/>
          <a:lstStyle/>
          <a:p>
            <a:r>
              <a:rPr lang="zh-CN" altLang="en-US" dirty="0" smtClean="0">
                <a:solidFill>
                  <a:srgbClr val="3F7E00"/>
                </a:solidFill>
              </a:rPr>
              <a:t>（一）现代教育</a:t>
            </a:r>
            <a:r>
              <a:rPr lang="zh-CN" altLang="en-US" dirty="0">
                <a:solidFill>
                  <a:srgbClr val="3F7E00"/>
                </a:solidFill>
              </a:rPr>
              <a:t>技术</a:t>
            </a:r>
            <a:r>
              <a:rPr lang="zh-CN" altLang="en-US" dirty="0" smtClean="0">
                <a:solidFill>
                  <a:srgbClr val="3F7E00"/>
                </a:solidFill>
              </a:rPr>
              <a:t>的</a:t>
            </a:r>
            <a:r>
              <a:rPr lang="zh-CN" altLang="en-US" dirty="0">
                <a:solidFill>
                  <a:srgbClr val="336600"/>
                </a:solidFill>
              </a:rPr>
              <a:t>发展历史</a:t>
            </a:r>
            <a:endParaRPr lang="zh-CN" altLang="en-US" dirty="0">
              <a:solidFill>
                <a:srgbClr val="3F7E00"/>
              </a:solidFill>
            </a:endParaRPr>
          </a:p>
        </p:txBody>
      </p:sp>
      <p:sp>
        <p:nvSpPr>
          <p:cNvPr id="6" name="圆角矩形 5"/>
          <p:cNvSpPr/>
          <p:nvPr/>
        </p:nvSpPr>
        <p:spPr>
          <a:xfrm>
            <a:off x="1524000" y="2583543"/>
            <a:ext cx="1901371" cy="391886"/>
          </a:xfrm>
          <a:prstGeom prst="roundRect">
            <a:avLst/>
          </a:prstGeom>
        </p:spPr>
        <p:style>
          <a:lnRef idx="0">
            <a:schemeClr val="accent6"/>
          </a:lnRef>
          <a:fillRef idx="1003">
            <a:schemeClr val="lt2"/>
          </a:fillRef>
          <a:effectRef idx="3">
            <a:schemeClr val="accent6"/>
          </a:effectRef>
          <a:fontRef idx="minor">
            <a:schemeClr val="lt1"/>
          </a:fontRef>
        </p:style>
        <p:txBody>
          <a:bodyPr rtlCol="0" anchor="ctr"/>
          <a:lstStyle/>
          <a:p>
            <a:pPr algn="ctr"/>
            <a:r>
              <a:rPr lang="zh-CN" altLang="en-US" dirty="0" smtClean="0">
                <a:solidFill>
                  <a:schemeClr val="tx1"/>
                </a:solidFill>
              </a:rPr>
              <a:t>起步阶段</a:t>
            </a:r>
            <a:endParaRPr lang="zh-CN" altLang="en-US" dirty="0">
              <a:solidFill>
                <a:schemeClr val="tx1"/>
              </a:solidFill>
            </a:endParaRPr>
          </a:p>
        </p:txBody>
      </p:sp>
      <p:sp>
        <p:nvSpPr>
          <p:cNvPr id="7" name="圆角矩形 6"/>
          <p:cNvSpPr/>
          <p:nvPr/>
        </p:nvSpPr>
        <p:spPr>
          <a:xfrm>
            <a:off x="1529669" y="3262086"/>
            <a:ext cx="1895703" cy="391886"/>
          </a:xfrm>
          <a:prstGeom prst="roundRect">
            <a:avLst/>
          </a:prstGeom>
        </p:spPr>
        <p:style>
          <a:lnRef idx="0">
            <a:schemeClr val="accent6"/>
          </a:lnRef>
          <a:fillRef idx="1003">
            <a:schemeClr val="lt2"/>
          </a:fillRef>
          <a:effectRef idx="3">
            <a:schemeClr val="accent6"/>
          </a:effectRef>
          <a:fontRef idx="minor">
            <a:schemeClr val="lt1"/>
          </a:fontRef>
        </p:style>
        <p:txBody>
          <a:bodyPr rtlCol="0" anchor="ctr"/>
          <a:lstStyle/>
          <a:p>
            <a:pPr algn="ctr"/>
            <a:r>
              <a:rPr lang="zh-CN" altLang="en-US" dirty="0" smtClean="0">
                <a:solidFill>
                  <a:schemeClr val="tx1"/>
                </a:solidFill>
              </a:rPr>
              <a:t>初期发展阶段</a:t>
            </a:r>
            <a:endParaRPr lang="zh-CN" altLang="en-US" dirty="0">
              <a:solidFill>
                <a:schemeClr val="tx1"/>
              </a:solidFill>
            </a:endParaRPr>
          </a:p>
        </p:txBody>
      </p:sp>
      <p:sp>
        <p:nvSpPr>
          <p:cNvPr id="8" name="圆角矩形 7"/>
          <p:cNvSpPr/>
          <p:nvPr/>
        </p:nvSpPr>
        <p:spPr>
          <a:xfrm>
            <a:off x="1524000" y="3950677"/>
            <a:ext cx="1901373" cy="391886"/>
          </a:xfrm>
          <a:prstGeom prst="roundRect">
            <a:avLst/>
          </a:prstGeom>
        </p:spPr>
        <p:style>
          <a:lnRef idx="0">
            <a:schemeClr val="accent6"/>
          </a:lnRef>
          <a:fillRef idx="1003">
            <a:schemeClr val="lt2"/>
          </a:fillRef>
          <a:effectRef idx="3">
            <a:schemeClr val="accent6"/>
          </a:effectRef>
          <a:fontRef idx="minor">
            <a:schemeClr val="lt1"/>
          </a:fontRef>
        </p:style>
        <p:txBody>
          <a:bodyPr rtlCol="0" anchor="ctr"/>
          <a:lstStyle/>
          <a:p>
            <a:pPr algn="ctr"/>
            <a:r>
              <a:rPr lang="zh-CN" altLang="en-US" dirty="0" smtClean="0">
                <a:solidFill>
                  <a:schemeClr val="tx1"/>
                </a:solidFill>
              </a:rPr>
              <a:t>迅速发展阶段</a:t>
            </a:r>
            <a:endParaRPr lang="zh-CN" altLang="en-US" dirty="0">
              <a:solidFill>
                <a:schemeClr val="tx1"/>
              </a:solidFill>
            </a:endParaRPr>
          </a:p>
        </p:txBody>
      </p:sp>
      <p:sp>
        <p:nvSpPr>
          <p:cNvPr id="9" name="右箭头 8"/>
          <p:cNvSpPr/>
          <p:nvPr/>
        </p:nvSpPr>
        <p:spPr>
          <a:xfrm>
            <a:off x="3505199" y="4813374"/>
            <a:ext cx="362858" cy="188686"/>
          </a:xfrm>
          <a:prstGeom prst="rightArrow">
            <a:avLst/>
          </a:prstGeom>
        </p:spPr>
        <p:style>
          <a:lnRef idx="1">
            <a:schemeClr val="accent6"/>
          </a:lnRef>
          <a:fillRef idx="3">
            <a:schemeClr val="accent6"/>
          </a:fillRef>
          <a:effectRef idx="2">
            <a:schemeClr val="accent6"/>
          </a:effectRef>
          <a:fontRef idx="minor">
            <a:schemeClr val="lt1"/>
          </a:fontRef>
        </p:style>
        <p:txBody>
          <a:bodyPr rtlCol="0" anchor="ctr"/>
          <a:lstStyle/>
          <a:p>
            <a:pPr algn="ctr"/>
            <a:endParaRPr lang="zh-CN" altLang="en-US"/>
          </a:p>
        </p:txBody>
      </p:sp>
      <p:sp>
        <p:nvSpPr>
          <p:cNvPr id="21" name="圆角矩形 20"/>
          <p:cNvSpPr/>
          <p:nvPr/>
        </p:nvSpPr>
        <p:spPr>
          <a:xfrm>
            <a:off x="1524000" y="4617431"/>
            <a:ext cx="1901373" cy="391886"/>
          </a:xfrm>
          <a:prstGeom prst="roundRect">
            <a:avLst/>
          </a:prstGeom>
        </p:spPr>
        <p:style>
          <a:lnRef idx="0">
            <a:schemeClr val="accent6"/>
          </a:lnRef>
          <a:fillRef idx="1003">
            <a:schemeClr val="lt2"/>
          </a:fillRef>
          <a:effectRef idx="3">
            <a:schemeClr val="accent6"/>
          </a:effectRef>
          <a:fontRef idx="minor">
            <a:schemeClr val="lt1"/>
          </a:fontRef>
        </p:style>
        <p:txBody>
          <a:bodyPr rtlCol="0" anchor="ctr"/>
          <a:lstStyle/>
          <a:p>
            <a:pPr algn="ctr"/>
            <a:r>
              <a:rPr lang="zh-CN" altLang="en-US" sz="2000" b="1" dirty="0" smtClean="0">
                <a:solidFill>
                  <a:schemeClr val="tx1"/>
                </a:solidFill>
              </a:rPr>
              <a:t>系统发展阶段</a:t>
            </a:r>
            <a:endParaRPr lang="zh-CN" altLang="en-US" sz="2000" b="1" dirty="0">
              <a:solidFill>
                <a:schemeClr val="tx1"/>
              </a:solidFill>
            </a:endParaRPr>
          </a:p>
        </p:txBody>
      </p:sp>
      <p:sp>
        <p:nvSpPr>
          <p:cNvPr id="24" name="圆角矩形 23"/>
          <p:cNvSpPr/>
          <p:nvPr/>
        </p:nvSpPr>
        <p:spPr>
          <a:xfrm>
            <a:off x="1524000" y="5334504"/>
            <a:ext cx="1901373" cy="391886"/>
          </a:xfrm>
          <a:prstGeom prst="roundRect">
            <a:avLst/>
          </a:prstGeom>
        </p:spPr>
        <p:style>
          <a:lnRef idx="0">
            <a:schemeClr val="accent6"/>
          </a:lnRef>
          <a:fillRef idx="1003">
            <a:schemeClr val="lt2"/>
          </a:fillRef>
          <a:effectRef idx="3">
            <a:schemeClr val="accent6"/>
          </a:effectRef>
          <a:fontRef idx="minor">
            <a:schemeClr val="lt1"/>
          </a:fontRef>
        </p:style>
        <p:txBody>
          <a:bodyPr rtlCol="0" anchor="ctr"/>
          <a:lstStyle/>
          <a:p>
            <a:pPr algn="ctr"/>
            <a:r>
              <a:rPr lang="zh-CN" altLang="en-US" dirty="0">
                <a:solidFill>
                  <a:schemeClr val="tx1"/>
                </a:solidFill>
              </a:rPr>
              <a:t>网络</a:t>
            </a:r>
            <a:r>
              <a:rPr lang="zh-CN" altLang="en-US" dirty="0" smtClean="0">
                <a:solidFill>
                  <a:schemeClr val="tx1"/>
                </a:solidFill>
              </a:rPr>
              <a:t>发展阶段</a:t>
            </a:r>
            <a:endParaRPr lang="zh-CN" altLang="en-US" dirty="0">
              <a:solidFill>
                <a:schemeClr val="tx1"/>
              </a:solidFill>
            </a:endParaRPr>
          </a:p>
        </p:txBody>
      </p:sp>
      <p:graphicFrame>
        <p:nvGraphicFramePr>
          <p:cNvPr id="11" name="图示 10"/>
          <p:cNvGraphicFramePr/>
          <p:nvPr>
            <p:extLst>
              <p:ext uri="{D42A27DB-BD31-4B8C-83A1-F6EECF244321}">
                <p14:modId xmlns:p14="http://schemas.microsoft.com/office/powerpoint/2010/main" val="138571173"/>
              </p:ext>
            </p:extLst>
          </p:nvPr>
        </p:nvGraphicFramePr>
        <p:xfrm>
          <a:off x="4329128" y="3739668"/>
          <a:ext cx="7342909" cy="17555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15548838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title"/>
          </p:nvPr>
        </p:nvSpPr>
        <p:spPr/>
        <p:txBody>
          <a:bodyPr/>
          <a:lstStyle/>
          <a:p>
            <a:r>
              <a:rPr lang="zh-CN" altLang="en-US" dirty="0" smtClean="0">
                <a:solidFill>
                  <a:srgbClr val="3F7E00"/>
                </a:solidFill>
              </a:rPr>
              <a:t>（一）现代教育</a:t>
            </a:r>
            <a:r>
              <a:rPr lang="zh-CN" altLang="en-US" dirty="0">
                <a:solidFill>
                  <a:srgbClr val="3F7E00"/>
                </a:solidFill>
              </a:rPr>
              <a:t>技术</a:t>
            </a:r>
            <a:r>
              <a:rPr lang="zh-CN" altLang="en-US" dirty="0" smtClean="0">
                <a:solidFill>
                  <a:srgbClr val="3F7E00"/>
                </a:solidFill>
              </a:rPr>
              <a:t>的</a:t>
            </a:r>
            <a:r>
              <a:rPr lang="zh-CN" altLang="en-US" dirty="0">
                <a:solidFill>
                  <a:srgbClr val="336600"/>
                </a:solidFill>
              </a:rPr>
              <a:t>发展历史</a:t>
            </a:r>
            <a:endParaRPr lang="zh-CN" altLang="en-US" dirty="0">
              <a:solidFill>
                <a:srgbClr val="3F7E00"/>
              </a:solidFill>
            </a:endParaRPr>
          </a:p>
        </p:txBody>
      </p:sp>
      <p:sp>
        <p:nvSpPr>
          <p:cNvPr id="6" name="圆角矩形 5"/>
          <p:cNvSpPr/>
          <p:nvPr/>
        </p:nvSpPr>
        <p:spPr>
          <a:xfrm>
            <a:off x="1524000" y="2583543"/>
            <a:ext cx="1901371" cy="391886"/>
          </a:xfrm>
          <a:prstGeom prst="roundRect">
            <a:avLst/>
          </a:prstGeom>
        </p:spPr>
        <p:style>
          <a:lnRef idx="0">
            <a:schemeClr val="accent6"/>
          </a:lnRef>
          <a:fillRef idx="1003">
            <a:schemeClr val="lt2"/>
          </a:fillRef>
          <a:effectRef idx="3">
            <a:schemeClr val="accent6"/>
          </a:effectRef>
          <a:fontRef idx="minor">
            <a:schemeClr val="lt1"/>
          </a:fontRef>
        </p:style>
        <p:txBody>
          <a:bodyPr rtlCol="0" anchor="ctr"/>
          <a:lstStyle/>
          <a:p>
            <a:pPr algn="ctr"/>
            <a:r>
              <a:rPr lang="zh-CN" altLang="en-US" dirty="0" smtClean="0">
                <a:solidFill>
                  <a:schemeClr val="tx1"/>
                </a:solidFill>
              </a:rPr>
              <a:t>起步阶段</a:t>
            </a:r>
            <a:endParaRPr lang="zh-CN" altLang="en-US" dirty="0">
              <a:solidFill>
                <a:schemeClr val="tx1"/>
              </a:solidFill>
            </a:endParaRPr>
          </a:p>
        </p:txBody>
      </p:sp>
      <p:sp>
        <p:nvSpPr>
          <p:cNvPr id="7" name="圆角矩形 6"/>
          <p:cNvSpPr/>
          <p:nvPr/>
        </p:nvSpPr>
        <p:spPr>
          <a:xfrm>
            <a:off x="1529669" y="3262086"/>
            <a:ext cx="1895703" cy="391886"/>
          </a:xfrm>
          <a:prstGeom prst="roundRect">
            <a:avLst/>
          </a:prstGeom>
        </p:spPr>
        <p:style>
          <a:lnRef idx="0">
            <a:schemeClr val="accent6"/>
          </a:lnRef>
          <a:fillRef idx="1003">
            <a:schemeClr val="lt2"/>
          </a:fillRef>
          <a:effectRef idx="3">
            <a:schemeClr val="accent6"/>
          </a:effectRef>
          <a:fontRef idx="minor">
            <a:schemeClr val="lt1"/>
          </a:fontRef>
        </p:style>
        <p:txBody>
          <a:bodyPr rtlCol="0" anchor="ctr"/>
          <a:lstStyle/>
          <a:p>
            <a:pPr algn="ctr"/>
            <a:r>
              <a:rPr lang="zh-CN" altLang="en-US" dirty="0" smtClean="0">
                <a:solidFill>
                  <a:schemeClr val="tx1"/>
                </a:solidFill>
              </a:rPr>
              <a:t>初期发展阶段</a:t>
            </a:r>
            <a:endParaRPr lang="zh-CN" altLang="en-US" dirty="0">
              <a:solidFill>
                <a:schemeClr val="tx1"/>
              </a:solidFill>
            </a:endParaRPr>
          </a:p>
        </p:txBody>
      </p:sp>
      <p:sp>
        <p:nvSpPr>
          <p:cNvPr id="8" name="圆角矩形 7"/>
          <p:cNvSpPr/>
          <p:nvPr/>
        </p:nvSpPr>
        <p:spPr>
          <a:xfrm>
            <a:off x="1524000" y="3950677"/>
            <a:ext cx="1901373" cy="391886"/>
          </a:xfrm>
          <a:prstGeom prst="roundRect">
            <a:avLst/>
          </a:prstGeom>
        </p:spPr>
        <p:style>
          <a:lnRef idx="0">
            <a:schemeClr val="accent6"/>
          </a:lnRef>
          <a:fillRef idx="1003">
            <a:schemeClr val="lt2"/>
          </a:fillRef>
          <a:effectRef idx="3">
            <a:schemeClr val="accent6"/>
          </a:effectRef>
          <a:fontRef idx="minor">
            <a:schemeClr val="lt1"/>
          </a:fontRef>
        </p:style>
        <p:txBody>
          <a:bodyPr rtlCol="0" anchor="ctr"/>
          <a:lstStyle/>
          <a:p>
            <a:pPr algn="ctr"/>
            <a:r>
              <a:rPr lang="zh-CN" altLang="en-US" dirty="0" smtClean="0">
                <a:solidFill>
                  <a:schemeClr val="tx1"/>
                </a:solidFill>
              </a:rPr>
              <a:t>迅速发展阶段</a:t>
            </a:r>
            <a:endParaRPr lang="zh-CN" altLang="en-US" dirty="0">
              <a:solidFill>
                <a:schemeClr val="tx1"/>
              </a:solidFill>
            </a:endParaRPr>
          </a:p>
        </p:txBody>
      </p:sp>
      <p:sp>
        <p:nvSpPr>
          <p:cNvPr id="9" name="右箭头 8"/>
          <p:cNvSpPr/>
          <p:nvPr/>
        </p:nvSpPr>
        <p:spPr>
          <a:xfrm>
            <a:off x="3505199" y="4813374"/>
            <a:ext cx="362858" cy="188686"/>
          </a:xfrm>
          <a:prstGeom prst="rightArrow">
            <a:avLst/>
          </a:prstGeom>
        </p:spPr>
        <p:style>
          <a:lnRef idx="1">
            <a:schemeClr val="accent6"/>
          </a:lnRef>
          <a:fillRef idx="3">
            <a:schemeClr val="accent6"/>
          </a:fillRef>
          <a:effectRef idx="2">
            <a:schemeClr val="accent6"/>
          </a:effectRef>
          <a:fontRef idx="minor">
            <a:schemeClr val="lt1"/>
          </a:fontRef>
        </p:style>
        <p:txBody>
          <a:bodyPr rtlCol="0" anchor="ctr"/>
          <a:lstStyle/>
          <a:p>
            <a:pPr algn="ctr"/>
            <a:endParaRPr lang="zh-CN" altLang="en-US"/>
          </a:p>
        </p:txBody>
      </p:sp>
      <p:sp>
        <p:nvSpPr>
          <p:cNvPr id="21" name="圆角矩形 20"/>
          <p:cNvSpPr/>
          <p:nvPr/>
        </p:nvSpPr>
        <p:spPr>
          <a:xfrm>
            <a:off x="1524000" y="4617431"/>
            <a:ext cx="1901373" cy="391886"/>
          </a:xfrm>
          <a:prstGeom prst="roundRect">
            <a:avLst/>
          </a:prstGeom>
        </p:spPr>
        <p:style>
          <a:lnRef idx="0">
            <a:schemeClr val="accent6"/>
          </a:lnRef>
          <a:fillRef idx="1003">
            <a:schemeClr val="lt2"/>
          </a:fillRef>
          <a:effectRef idx="3">
            <a:schemeClr val="accent6"/>
          </a:effectRef>
          <a:fontRef idx="minor">
            <a:schemeClr val="lt1"/>
          </a:fontRef>
        </p:style>
        <p:txBody>
          <a:bodyPr rtlCol="0" anchor="ctr"/>
          <a:lstStyle/>
          <a:p>
            <a:pPr algn="ctr"/>
            <a:r>
              <a:rPr lang="zh-CN" altLang="en-US" sz="2000" b="1" dirty="0" smtClean="0">
                <a:solidFill>
                  <a:schemeClr val="tx1"/>
                </a:solidFill>
              </a:rPr>
              <a:t>系统发展阶段</a:t>
            </a:r>
            <a:endParaRPr lang="zh-CN" altLang="en-US" sz="2000" b="1" dirty="0">
              <a:solidFill>
                <a:schemeClr val="tx1"/>
              </a:solidFill>
            </a:endParaRPr>
          </a:p>
        </p:txBody>
      </p:sp>
      <p:sp>
        <p:nvSpPr>
          <p:cNvPr id="24" name="圆角矩形 23"/>
          <p:cNvSpPr/>
          <p:nvPr/>
        </p:nvSpPr>
        <p:spPr>
          <a:xfrm>
            <a:off x="1524000" y="5334504"/>
            <a:ext cx="1901373" cy="391886"/>
          </a:xfrm>
          <a:prstGeom prst="roundRect">
            <a:avLst/>
          </a:prstGeom>
        </p:spPr>
        <p:style>
          <a:lnRef idx="0">
            <a:schemeClr val="accent6"/>
          </a:lnRef>
          <a:fillRef idx="1003">
            <a:schemeClr val="lt2"/>
          </a:fillRef>
          <a:effectRef idx="3">
            <a:schemeClr val="accent6"/>
          </a:effectRef>
          <a:fontRef idx="minor">
            <a:schemeClr val="lt1"/>
          </a:fontRef>
        </p:style>
        <p:txBody>
          <a:bodyPr rtlCol="0" anchor="ctr"/>
          <a:lstStyle/>
          <a:p>
            <a:pPr algn="ctr"/>
            <a:r>
              <a:rPr lang="zh-CN" altLang="en-US" dirty="0">
                <a:solidFill>
                  <a:schemeClr val="tx1"/>
                </a:solidFill>
              </a:rPr>
              <a:t>网络</a:t>
            </a:r>
            <a:r>
              <a:rPr lang="zh-CN" altLang="en-US" dirty="0" smtClean="0">
                <a:solidFill>
                  <a:schemeClr val="tx1"/>
                </a:solidFill>
              </a:rPr>
              <a:t>发展阶段</a:t>
            </a:r>
            <a:endParaRPr lang="zh-CN" altLang="en-US" dirty="0">
              <a:solidFill>
                <a:schemeClr val="tx1"/>
              </a:solidFill>
            </a:endParaRPr>
          </a:p>
        </p:txBody>
      </p:sp>
      <p:graphicFrame>
        <p:nvGraphicFramePr>
          <p:cNvPr id="11" name="图示 10"/>
          <p:cNvGraphicFramePr/>
          <p:nvPr>
            <p:extLst>
              <p:ext uri="{D42A27DB-BD31-4B8C-83A1-F6EECF244321}">
                <p14:modId xmlns:p14="http://schemas.microsoft.com/office/powerpoint/2010/main" val="2461897241"/>
              </p:ext>
            </p:extLst>
          </p:nvPr>
        </p:nvGraphicFramePr>
        <p:xfrm>
          <a:off x="4264734" y="3764694"/>
          <a:ext cx="7342909" cy="195146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2" name="内容占位符 1"/>
          <p:cNvSpPr>
            <a:spLocks noGrp="1"/>
          </p:cNvSpPr>
          <p:nvPr>
            <p:ph idx="1"/>
          </p:nvPr>
        </p:nvSpPr>
        <p:spPr>
          <a:xfrm>
            <a:off x="4127019" y="2257809"/>
            <a:ext cx="7837714" cy="3777622"/>
          </a:xfrm>
        </p:spPr>
        <p:txBody>
          <a:bodyPr>
            <a:normAutofit/>
          </a:bodyPr>
          <a:lstStyle/>
          <a:p>
            <a:pPr>
              <a:lnSpc>
                <a:spcPct val="150000"/>
              </a:lnSpc>
            </a:pPr>
            <a:r>
              <a:rPr lang="zh-CN" altLang="en-US" dirty="0"/>
              <a:t>新理论：系统论、信息论、</a:t>
            </a:r>
            <a:r>
              <a:rPr lang="zh-CN" altLang="en-US" dirty="0" smtClean="0"/>
              <a:t>控制论</a:t>
            </a:r>
            <a:endParaRPr lang="en-US" altLang="zh-CN" dirty="0" smtClean="0"/>
          </a:p>
          <a:p>
            <a:pPr marL="628650" indent="-285750">
              <a:lnSpc>
                <a:spcPct val="150000"/>
              </a:lnSpc>
            </a:pPr>
            <a:r>
              <a:rPr lang="zh-CN" altLang="en-US" sz="1600" dirty="0" smtClean="0"/>
              <a:t>控制论</a:t>
            </a:r>
            <a:endParaRPr lang="zh-CN" altLang="en-US" sz="1600" dirty="0"/>
          </a:p>
        </p:txBody>
      </p:sp>
    </p:spTree>
    <p:extLst>
      <p:ext uri="{BB962C8B-B14F-4D97-AF65-F5344CB8AC3E}">
        <p14:creationId xmlns:p14="http://schemas.microsoft.com/office/powerpoint/2010/main" val="89093237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3686628" y="2453752"/>
            <a:ext cx="2610120" cy="3777622"/>
          </a:xfrm>
        </p:spPr>
        <p:txBody>
          <a:bodyPr>
            <a:normAutofit/>
          </a:bodyPr>
          <a:lstStyle/>
          <a:p>
            <a:pPr marL="628650" indent="-285750">
              <a:lnSpc>
                <a:spcPct val="150000"/>
              </a:lnSpc>
            </a:pPr>
            <a:r>
              <a:rPr lang="zh-CN" altLang="en-US" dirty="0" smtClean="0"/>
              <a:t>时间：</a:t>
            </a:r>
            <a:endParaRPr lang="en-US" altLang="zh-CN" dirty="0" smtClean="0"/>
          </a:p>
          <a:p>
            <a:pPr lvl="1" indent="0">
              <a:lnSpc>
                <a:spcPct val="150000"/>
              </a:lnSpc>
              <a:buNone/>
            </a:pPr>
            <a:r>
              <a:rPr lang="en-US" altLang="zh-CN" dirty="0" smtClean="0"/>
              <a:t>20</a:t>
            </a:r>
            <a:r>
              <a:rPr lang="zh-CN" altLang="en-US" dirty="0"/>
              <a:t>世纪</a:t>
            </a:r>
            <a:r>
              <a:rPr lang="en-US" altLang="zh-CN" dirty="0"/>
              <a:t>90</a:t>
            </a:r>
            <a:r>
              <a:rPr lang="zh-CN" altLang="en-US" dirty="0"/>
              <a:t>年代以后 </a:t>
            </a:r>
            <a:endParaRPr lang="en-US" altLang="zh-CN" dirty="0" smtClean="0"/>
          </a:p>
          <a:p>
            <a:pPr marL="628650" indent="-285750">
              <a:lnSpc>
                <a:spcPct val="150000"/>
              </a:lnSpc>
            </a:pPr>
            <a:r>
              <a:rPr lang="zh-CN" altLang="en-US" dirty="0"/>
              <a:t>媒体</a:t>
            </a:r>
            <a:r>
              <a:rPr lang="zh-CN" altLang="en-US" dirty="0" smtClean="0"/>
              <a:t>：</a:t>
            </a:r>
            <a:endParaRPr lang="en-US" altLang="zh-CN" dirty="0" smtClean="0"/>
          </a:p>
          <a:p>
            <a:pPr lvl="1" indent="0">
              <a:lnSpc>
                <a:spcPct val="150000"/>
              </a:lnSpc>
              <a:buNone/>
            </a:pPr>
            <a:r>
              <a:rPr lang="zh-CN" altLang="en-US" dirty="0" smtClean="0"/>
              <a:t>多媒体</a:t>
            </a:r>
            <a:r>
              <a:rPr lang="zh-CN" altLang="en-US" dirty="0"/>
              <a:t>教育系统 </a:t>
            </a:r>
            <a:endParaRPr lang="en-US" altLang="zh-CN" dirty="0" smtClean="0"/>
          </a:p>
          <a:p>
            <a:pPr marL="628650" indent="-285750">
              <a:lnSpc>
                <a:spcPct val="150000"/>
              </a:lnSpc>
            </a:pPr>
            <a:r>
              <a:rPr lang="zh-CN" altLang="en-US" dirty="0"/>
              <a:t>新</a:t>
            </a:r>
            <a:r>
              <a:rPr lang="zh-CN" altLang="en-US" dirty="0" smtClean="0"/>
              <a:t>理论：</a:t>
            </a:r>
            <a:endParaRPr lang="en-US" altLang="zh-CN" dirty="0" smtClean="0"/>
          </a:p>
          <a:p>
            <a:pPr lvl="1" indent="0">
              <a:lnSpc>
                <a:spcPct val="150000"/>
              </a:lnSpc>
              <a:buNone/>
            </a:pPr>
            <a:r>
              <a:rPr lang="zh-CN" altLang="en-US" dirty="0" smtClean="0"/>
              <a:t>建构</a:t>
            </a:r>
            <a:r>
              <a:rPr lang="zh-CN" altLang="en-US" dirty="0"/>
              <a:t>主义学习理论</a:t>
            </a:r>
            <a:endParaRPr lang="en-US" altLang="zh-CN" dirty="0"/>
          </a:p>
          <a:p>
            <a:pPr marL="628650" indent="-285750">
              <a:lnSpc>
                <a:spcPct val="150000"/>
              </a:lnSpc>
            </a:pPr>
            <a:endParaRPr lang="zh-CN" altLang="en-US" dirty="0"/>
          </a:p>
        </p:txBody>
      </p:sp>
      <p:sp>
        <p:nvSpPr>
          <p:cNvPr id="3" name="标题 2"/>
          <p:cNvSpPr>
            <a:spLocks noGrp="1"/>
          </p:cNvSpPr>
          <p:nvPr>
            <p:ph type="title"/>
          </p:nvPr>
        </p:nvSpPr>
        <p:spPr/>
        <p:txBody>
          <a:bodyPr/>
          <a:lstStyle/>
          <a:p>
            <a:r>
              <a:rPr lang="zh-CN" altLang="en-US" dirty="0" smtClean="0">
                <a:solidFill>
                  <a:srgbClr val="3F7E00"/>
                </a:solidFill>
              </a:rPr>
              <a:t>（一）现代教育</a:t>
            </a:r>
            <a:r>
              <a:rPr lang="zh-CN" altLang="en-US" dirty="0">
                <a:solidFill>
                  <a:srgbClr val="3F7E00"/>
                </a:solidFill>
              </a:rPr>
              <a:t>技术</a:t>
            </a:r>
            <a:r>
              <a:rPr lang="zh-CN" altLang="en-US" dirty="0" smtClean="0">
                <a:solidFill>
                  <a:srgbClr val="3F7E00"/>
                </a:solidFill>
              </a:rPr>
              <a:t>的</a:t>
            </a:r>
            <a:r>
              <a:rPr lang="zh-CN" altLang="en-US" dirty="0">
                <a:solidFill>
                  <a:srgbClr val="336600"/>
                </a:solidFill>
              </a:rPr>
              <a:t>发展历史</a:t>
            </a:r>
            <a:endParaRPr lang="zh-CN" altLang="en-US" dirty="0">
              <a:solidFill>
                <a:srgbClr val="3F7E00"/>
              </a:solidFill>
            </a:endParaRPr>
          </a:p>
        </p:txBody>
      </p:sp>
      <p:sp>
        <p:nvSpPr>
          <p:cNvPr id="6" name="圆角矩形 5"/>
          <p:cNvSpPr/>
          <p:nvPr/>
        </p:nvSpPr>
        <p:spPr>
          <a:xfrm>
            <a:off x="1524000" y="2583543"/>
            <a:ext cx="1901371" cy="391886"/>
          </a:xfrm>
          <a:prstGeom prst="roundRect">
            <a:avLst/>
          </a:prstGeom>
        </p:spPr>
        <p:style>
          <a:lnRef idx="0">
            <a:schemeClr val="accent6"/>
          </a:lnRef>
          <a:fillRef idx="1003">
            <a:schemeClr val="lt2"/>
          </a:fillRef>
          <a:effectRef idx="3">
            <a:schemeClr val="accent6"/>
          </a:effectRef>
          <a:fontRef idx="minor">
            <a:schemeClr val="lt1"/>
          </a:fontRef>
        </p:style>
        <p:txBody>
          <a:bodyPr rtlCol="0" anchor="ctr"/>
          <a:lstStyle/>
          <a:p>
            <a:pPr algn="ctr"/>
            <a:r>
              <a:rPr lang="zh-CN" altLang="en-US" sz="2000" dirty="0" smtClean="0">
                <a:solidFill>
                  <a:schemeClr val="tx1"/>
                </a:solidFill>
              </a:rPr>
              <a:t>起步阶段</a:t>
            </a:r>
            <a:endParaRPr lang="zh-CN" altLang="en-US" sz="2000" dirty="0">
              <a:solidFill>
                <a:schemeClr val="tx1"/>
              </a:solidFill>
            </a:endParaRPr>
          </a:p>
        </p:txBody>
      </p:sp>
      <p:sp>
        <p:nvSpPr>
          <p:cNvPr id="7" name="圆角矩形 6"/>
          <p:cNvSpPr/>
          <p:nvPr/>
        </p:nvSpPr>
        <p:spPr>
          <a:xfrm>
            <a:off x="1529669" y="3262086"/>
            <a:ext cx="1895703" cy="391886"/>
          </a:xfrm>
          <a:prstGeom prst="roundRect">
            <a:avLst/>
          </a:prstGeom>
        </p:spPr>
        <p:style>
          <a:lnRef idx="0">
            <a:schemeClr val="accent6"/>
          </a:lnRef>
          <a:fillRef idx="1003">
            <a:schemeClr val="lt2"/>
          </a:fillRef>
          <a:effectRef idx="3">
            <a:schemeClr val="accent6"/>
          </a:effectRef>
          <a:fontRef idx="minor">
            <a:schemeClr val="lt1"/>
          </a:fontRef>
        </p:style>
        <p:txBody>
          <a:bodyPr rtlCol="0" anchor="ctr"/>
          <a:lstStyle/>
          <a:p>
            <a:pPr algn="ctr"/>
            <a:r>
              <a:rPr lang="zh-CN" altLang="en-US" dirty="0" smtClean="0">
                <a:solidFill>
                  <a:schemeClr val="tx1"/>
                </a:solidFill>
              </a:rPr>
              <a:t>初期发展阶段</a:t>
            </a:r>
            <a:endParaRPr lang="zh-CN" altLang="en-US" dirty="0">
              <a:solidFill>
                <a:schemeClr val="tx1"/>
              </a:solidFill>
            </a:endParaRPr>
          </a:p>
        </p:txBody>
      </p:sp>
      <p:sp>
        <p:nvSpPr>
          <p:cNvPr id="8" name="圆角矩形 7"/>
          <p:cNvSpPr/>
          <p:nvPr/>
        </p:nvSpPr>
        <p:spPr>
          <a:xfrm>
            <a:off x="1524000" y="3950677"/>
            <a:ext cx="1901373" cy="391886"/>
          </a:xfrm>
          <a:prstGeom prst="roundRect">
            <a:avLst/>
          </a:prstGeom>
        </p:spPr>
        <p:style>
          <a:lnRef idx="0">
            <a:schemeClr val="accent6"/>
          </a:lnRef>
          <a:fillRef idx="1003">
            <a:schemeClr val="lt2"/>
          </a:fillRef>
          <a:effectRef idx="3">
            <a:schemeClr val="accent6"/>
          </a:effectRef>
          <a:fontRef idx="minor">
            <a:schemeClr val="lt1"/>
          </a:fontRef>
        </p:style>
        <p:txBody>
          <a:bodyPr rtlCol="0" anchor="ctr"/>
          <a:lstStyle/>
          <a:p>
            <a:pPr algn="ctr"/>
            <a:r>
              <a:rPr lang="zh-CN" altLang="en-US" dirty="0" smtClean="0">
                <a:solidFill>
                  <a:schemeClr val="tx1"/>
                </a:solidFill>
              </a:rPr>
              <a:t>迅速发展阶段</a:t>
            </a:r>
            <a:endParaRPr lang="zh-CN" altLang="en-US" dirty="0">
              <a:solidFill>
                <a:schemeClr val="tx1"/>
              </a:solidFill>
            </a:endParaRPr>
          </a:p>
        </p:txBody>
      </p:sp>
      <p:sp>
        <p:nvSpPr>
          <p:cNvPr id="9" name="右箭头 8"/>
          <p:cNvSpPr/>
          <p:nvPr/>
        </p:nvSpPr>
        <p:spPr>
          <a:xfrm>
            <a:off x="3505199" y="5436104"/>
            <a:ext cx="362858" cy="188686"/>
          </a:xfrm>
          <a:prstGeom prst="rightArrow">
            <a:avLst/>
          </a:prstGeom>
        </p:spPr>
        <p:style>
          <a:lnRef idx="1">
            <a:schemeClr val="accent6"/>
          </a:lnRef>
          <a:fillRef idx="3">
            <a:schemeClr val="accent6"/>
          </a:fillRef>
          <a:effectRef idx="2">
            <a:schemeClr val="accent6"/>
          </a:effectRef>
          <a:fontRef idx="minor">
            <a:schemeClr val="lt1"/>
          </a:fontRef>
        </p:style>
        <p:txBody>
          <a:bodyPr rtlCol="0" anchor="ctr"/>
          <a:lstStyle/>
          <a:p>
            <a:pPr algn="ctr"/>
            <a:endParaRPr lang="zh-CN" altLang="en-US"/>
          </a:p>
        </p:txBody>
      </p:sp>
      <p:sp>
        <p:nvSpPr>
          <p:cNvPr id="21" name="圆角矩形 20"/>
          <p:cNvSpPr/>
          <p:nvPr/>
        </p:nvSpPr>
        <p:spPr>
          <a:xfrm>
            <a:off x="1524000" y="4617431"/>
            <a:ext cx="1901373" cy="391886"/>
          </a:xfrm>
          <a:prstGeom prst="roundRect">
            <a:avLst/>
          </a:prstGeom>
        </p:spPr>
        <p:style>
          <a:lnRef idx="0">
            <a:schemeClr val="accent6"/>
          </a:lnRef>
          <a:fillRef idx="1003">
            <a:schemeClr val="lt2"/>
          </a:fillRef>
          <a:effectRef idx="3">
            <a:schemeClr val="accent6"/>
          </a:effectRef>
          <a:fontRef idx="minor">
            <a:schemeClr val="lt1"/>
          </a:fontRef>
        </p:style>
        <p:txBody>
          <a:bodyPr rtlCol="0" anchor="ctr"/>
          <a:lstStyle/>
          <a:p>
            <a:pPr algn="ctr"/>
            <a:r>
              <a:rPr lang="zh-CN" altLang="en-US" dirty="0" smtClean="0">
                <a:solidFill>
                  <a:schemeClr val="tx1"/>
                </a:solidFill>
              </a:rPr>
              <a:t>系统发展阶段</a:t>
            </a:r>
            <a:endParaRPr lang="zh-CN" altLang="en-US" dirty="0">
              <a:solidFill>
                <a:schemeClr val="tx1"/>
              </a:solidFill>
            </a:endParaRPr>
          </a:p>
        </p:txBody>
      </p:sp>
      <p:sp>
        <p:nvSpPr>
          <p:cNvPr id="24" name="圆角矩形 23"/>
          <p:cNvSpPr/>
          <p:nvPr/>
        </p:nvSpPr>
        <p:spPr>
          <a:xfrm>
            <a:off x="1524000" y="5334504"/>
            <a:ext cx="1901373" cy="391886"/>
          </a:xfrm>
          <a:prstGeom prst="roundRect">
            <a:avLst/>
          </a:prstGeom>
        </p:spPr>
        <p:style>
          <a:lnRef idx="0">
            <a:schemeClr val="accent6"/>
          </a:lnRef>
          <a:fillRef idx="1003">
            <a:schemeClr val="lt2"/>
          </a:fillRef>
          <a:effectRef idx="3">
            <a:schemeClr val="accent6"/>
          </a:effectRef>
          <a:fontRef idx="minor">
            <a:schemeClr val="lt1"/>
          </a:fontRef>
        </p:style>
        <p:txBody>
          <a:bodyPr rtlCol="0" anchor="ctr"/>
          <a:lstStyle/>
          <a:p>
            <a:pPr algn="ctr"/>
            <a:r>
              <a:rPr lang="zh-CN" altLang="en-US" sz="2000" b="1" dirty="0">
                <a:solidFill>
                  <a:schemeClr val="tx1"/>
                </a:solidFill>
              </a:rPr>
              <a:t>网络</a:t>
            </a:r>
            <a:r>
              <a:rPr lang="zh-CN" altLang="en-US" sz="2000" b="1" dirty="0" smtClean="0">
                <a:solidFill>
                  <a:schemeClr val="tx1"/>
                </a:solidFill>
              </a:rPr>
              <a:t>发展阶段</a:t>
            </a:r>
            <a:endParaRPr lang="zh-CN" altLang="en-US" sz="2000" b="1" dirty="0">
              <a:solidFill>
                <a:schemeClr val="tx1"/>
              </a:solidFill>
            </a:endParaRPr>
          </a:p>
        </p:txBody>
      </p:sp>
      <p:pic>
        <p:nvPicPr>
          <p:cNvPr id="10" name="图片 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65404" y="880499"/>
            <a:ext cx="5620637" cy="5482283"/>
          </a:xfrm>
          <a:prstGeom prst="rect">
            <a:avLst/>
          </a:prstGeom>
        </p:spPr>
      </p:pic>
    </p:spTree>
    <p:extLst>
      <p:ext uri="{BB962C8B-B14F-4D97-AF65-F5344CB8AC3E}">
        <p14:creationId xmlns:p14="http://schemas.microsoft.com/office/powerpoint/2010/main" val="224155181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10"/>
          <p:cNvSpPr>
            <a:spLocks noGrp="1"/>
          </p:cNvSpPr>
          <p:nvPr>
            <p:ph idx="1"/>
          </p:nvPr>
        </p:nvSpPr>
        <p:spPr>
          <a:xfrm>
            <a:off x="4461328" y="2779486"/>
            <a:ext cx="7416800" cy="3777622"/>
          </a:xfrm>
        </p:spPr>
        <p:txBody>
          <a:bodyPr>
            <a:normAutofit/>
          </a:bodyPr>
          <a:lstStyle/>
          <a:p>
            <a:pPr lvl="1">
              <a:lnSpc>
                <a:spcPct val="150000"/>
              </a:lnSpc>
            </a:pPr>
            <a:r>
              <a:rPr lang="zh-CN" altLang="en-US" sz="1800" dirty="0" smtClean="0"/>
              <a:t>主要观点</a:t>
            </a:r>
            <a:endParaRPr lang="en-US" altLang="zh-CN" sz="1800" dirty="0" smtClean="0"/>
          </a:p>
          <a:p>
            <a:pPr marL="914400" lvl="2" indent="0">
              <a:lnSpc>
                <a:spcPct val="150000"/>
              </a:lnSpc>
              <a:buNone/>
            </a:pPr>
            <a:endParaRPr lang="en-US" altLang="zh-CN" sz="1600" dirty="0"/>
          </a:p>
        </p:txBody>
      </p:sp>
      <p:sp>
        <p:nvSpPr>
          <p:cNvPr id="5" name="矩形 4"/>
          <p:cNvSpPr/>
          <p:nvPr/>
        </p:nvSpPr>
        <p:spPr>
          <a:xfrm>
            <a:off x="4602420" y="2254126"/>
            <a:ext cx="2031325" cy="369332"/>
          </a:xfrm>
          <a:prstGeom prst="rect">
            <a:avLst/>
          </a:prstGeom>
        </p:spPr>
        <p:txBody>
          <a:bodyPr wrap="none">
            <a:spAutoFit/>
          </a:bodyPr>
          <a:lstStyle/>
          <a:p>
            <a:r>
              <a:rPr lang="zh-CN" altLang="en-US" dirty="0"/>
              <a:t>建构主义学习理论</a:t>
            </a:r>
          </a:p>
        </p:txBody>
      </p:sp>
      <p:graphicFrame>
        <p:nvGraphicFramePr>
          <p:cNvPr id="6" name="图示 5"/>
          <p:cNvGraphicFramePr/>
          <p:nvPr>
            <p:extLst>
              <p:ext uri="{D42A27DB-BD31-4B8C-83A1-F6EECF244321}">
                <p14:modId xmlns:p14="http://schemas.microsoft.com/office/powerpoint/2010/main" val="2121374006"/>
              </p:ext>
            </p:extLst>
          </p:nvPr>
        </p:nvGraphicFramePr>
        <p:xfrm>
          <a:off x="4671477" y="3518565"/>
          <a:ext cx="5634830" cy="206431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圆角矩形 6"/>
          <p:cNvSpPr/>
          <p:nvPr/>
        </p:nvSpPr>
        <p:spPr>
          <a:xfrm>
            <a:off x="1524000" y="2583543"/>
            <a:ext cx="1901371" cy="391886"/>
          </a:xfrm>
          <a:prstGeom prst="roundRect">
            <a:avLst/>
          </a:prstGeom>
        </p:spPr>
        <p:style>
          <a:lnRef idx="0">
            <a:schemeClr val="accent6"/>
          </a:lnRef>
          <a:fillRef idx="1003">
            <a:schemeClr val="lt2"/>
          </a:fillRef>
          <a:effectRef idx="3">
            <a:schemeClr val="accent6"/>
          </a:effectRef>
          <a:fontRef idx="minor">
            <a:schemeClr val="lt1"/>
          </a:fontRef>
        </p:style>
        <p:txBody>
          <a:bodyPr rtlCol="0" anchor="ctr"/>
          <a:lstStyle/>
          <a:p>
            <a:pPr algn="ctr"/>
            <a:r>
              <a:rPr lang="zh-CN" altLang="en-US" sz="2000" dirty="0" smtClean="0">
                <a:solidFill>
                  <a:schemeClr val="tx1"/>
                </a:solidFill>
              </a:rPr>
              <a:t>起步阶段</a:t>
            </a:r>
            <a:endParaRPr lang="zh-CN" altLang="en-US" sz="2000" dirty="0">
              <a:solidFill>
                <a:schemeClr val="tx1"/>
              </a:solidFill>
            </a:endParaRPr>
          </a:p>
        </p:txBody>
      </p:sp>
      <p:sp>
        <p:nvSpPr>
          <p:cNvPr id="8" name="圆角矩形 7"/>
          <p:cNvSpPr/>
          <p:nvPr/>
        </p:nvSpPr>
        <p:spPr>
          <a:xfrm>
            <a:off x="1529669" y="3262086"/>
            <a:ext cx="1895703" cy="391886"/>
          </a:xfrm>
          <a:prstGeom prst="roundRect">
            <a:avLst/>
          </a:prstGeom>
        </p:spPr>
        <p:style>
          <a:lnRef idx="0">
            <a:schemeClr val="accent6"/>
          </a:lnRef>
          <a:fillRef idx="1003">
            <a:schemeClr val="lt2"/>
          </a:fillRef>
          <a:effectRef idx="3">
            <a:schemeClr val="accent6"/>
          </a:effectRef>
          <a:fontRef idx="minor">
            <a:schemeClr val="lt1"/>
          </a:fontRef>
        </p:style>
        <p:txBody>
          <a:bodyPr rtlCol="0" anchor="ctr"/>
          <a:lstStyle/>
          <a:p>
            <a:pPr algn="ctr"/>
            <a:r>
              <a:rPr lang="zh-CN" altLang="en-US" dirty="0" smtClean="0">
                <a:solidFill>
                  <a:schemeClr val="tx1"/>
                </a:solidFill>
              </a:rPr>
              <a:t>初期发展阶段</a:t>
            </a:r>
            <a:endParaRPr lang="zh-CN" altLang="en-US" dirty="0">
              <a:solidFill>
                <a:schemeClr val="tx1"/>
              </a:solidFill>
            </a:endParaRPr>
          </a:p>
        </p:txBody>
      </p:sp>
      <p:sp>
        <p:nvSpPr>
          <p:cNvPr id="9" name="圆角矩形 8"/>
          <p:cNvSpPr/>
          <p:nvPr/>
        </p:nvSpPr>
        <p:spPr>
          <a:xfrm>
            <a:off x="1524000" y="3950677"/>
            <a:ext cx="1901373" cy="391886"/>
          </a:xfrm>
          <a:prstGeom prst="roundRect">
            <a:avLst/>
          </a:prstGeom>
        </p:spPr>
        <p:style>
          <a:lnRef idx="0">
            <a:schemeClr val="accent6"/>
          </a:lnRef>
          <a:fillRef idx="1003">
            <a:schemeClr val="lt2"/>
          </a:fillRef>
          <a:effectRef idx="3">
            <a:schemeClr val="accent6"/>
          </a:effectRef>
          <a:fontRef idx="minor">
            <a:schemeClr val="lt1"/>
          </a:fontRef>
        </p:style>
        <p:txBody>
          <a:bodyPr rtlCol="0" anchor="ctr"/>
          <a:lstStyle/>
          <a:p>
            <a:pPr algn="ctr"/>
            <a:r>
              <a:rPr lang="zh-CN" altLang="en-US" dirty="0" smtClean="0">
                <a:solidFill>
                  <a:schemeClr val="tx1"/>
                </a:solidFill>
              </a:rPr>
              <a:t>迅速发展阶段</a:t>
            </a:r>
            <a:endParaRPr lang="zh-CN" altLang="en-US" dirty="0">
              <a:solidFill>
                <a:schemeClr val="tx1"/>
              </a:solidFill>
            </a:endParaRPr>
          </a:p>
        </p:txBody>
      </p:sp>
      <p:sp>
        <p:nvSpPr>
          <p:cNvPr id="10" name="右箭头 9"/>
          <p:cNvSpPr/>
          <p:nvPr/>
        </p:nvSpPr>
        <p:spPr>
          <a:xfrm>
            <a:off x="3505199" y="5436104"/>
            <a:ext cx="362858" cy="188686"/>
          </a:xfrm>
          <a:prstGeom prst="rightArrow">
            <a:avLst/>
          </a:prstGeom>
        </p:spPr>
        <p:style>
          <a:lnRef idx="1">
            <a:schemeClr val="accent6"/>
          </a:lnRef>
          <a:fillRef idx="3">
            <a:schemeClr val="accent6"/>
          </a:fillRef>
          <a:effectRef idx="2">
            <a:schemeClr val="accent6"/>
          </a:effectRef>
          <a:fontRef idx="minor">
            <a:schemeClr val="lt1"/>
          </a:fontRef>
        </p:style>
        <p:txBody>
          <a:bodyPr rtlCol="0" anchor="ctr"/>
          <a:lstStyle/>
          <a:p>
            <a:pPr algn="ctr"/>
            <a:endParaRPr lang="zh-CN" altLang="en-US"/>
          </a:p>
        </p:txBody>
      </p:sp>
      <p:sp>
        <p:nvSpPr>
          <p:cNvPr id="11" name="圆角矩形 10"/>
          <p:cNvSpPr/>
          <p:nvPr/>
        </p:nvSpPr>
        <p:spPr>
          <a:xfrm>
            <a:off x="1524000" y="4617431"/>
            <a:ext cx="1901373" cy="391886"/>
          </a:xfrm>
          <a:prstGeom prst="roundRect">
            <a:avLst/>
          </a:prstGeom>
        </p:spPr>
        <p:style>
          <a:lnRef idx="0">
            <a:schemeClr val="accent6"/>
          </a:lnRef>
          <a:fillRef idx="1003">
            <a:schemeClr val="lt2"/>
          </a:fillRef>
          <a:effectRef idx="3">
            <a:schemeClr val="accent6"/>
          </a:effectRef>
          <a:fontRef idx="minor">
            <a:schemeClr val="lt1"/>
          </a:fontRef>
        </p:style>
        <p:txBody>
          <a:bodyPr rtlCol="0" anchor="ctr"/>
          <a:lstStyle/>
          <a:p>
            <a:pPr algn="ctr"/>
            <a:r>
              <a:rPr lang="zh-CN" altLang="en-US" dirty="0" smtClean="0">
                <a:solidFill>
                  <a:schemeClr val="tx1"/>
                </a:solidFill>
              </a:rPr>
              <a:t>系统发展阶段</a:t>
            </a:r>
            <a:endParaRPr lang="zh-CN" altLang="en-US" dirty="0">
              <a:solidFill>
                <a:schemeClr val="tx1"/>
              </a:solidFill>
            </a:endParaRPr>
          </a:p>
        </p:txBody>
      </p:sp>
      <p:sp>
        <p:nvSpPr>
          <p:cNvPr id="12" name="圆角矩形 11"/>
          <p:cNvSpPr/>
          <p:nvPr/>
        </p:nvSpPr>
        <p:spPr>
          <a:xfrm>
            <a:off x="1524000" y="5334504"/>
            <a:ext cx="1901373" cy="391886"/>
          </a:xfrm>
          <a:prstGeom prst="roundRect">
            <a:avLst/>
          </a:prstGeom>
        </p:spPr>
        <p:style>
          <a:lnRef idx="0">
            <a:schemeClr val="accent6"/>
          </a:lnRef>
          <a:fillRef idx="1003">
            <a:schemeClr val="lt2"/>
          </a:fillRef>
          <a:effectRef idx="3">
            <a:schemeClr val="accent6"/>
          </a:effectRef>
          <a:fontRef idx="minor">
            <a:schemeClr val="lt1"/>
          </a:fontRef>
        </p:style>
        <p:txBody>
          <a:bodyPr rtlCol="0" anchor="ctr"/>
          <a:lstStyle/>
          <a:p>
            <a:pPr algn="ctr"/>
            <a:r>
              <a:rPr lang="zh-CN" altLang="en-US" sz="2000" b="1" dirty="0">
                <a:solidFill>
                  <a:schemeClr val="tx1"/>
                </a:solidFill>
              </a:rPr>
              <a:t>网络</a:t>
            </a:r>
            <a:r>
              <a:rPr lang="zh-CN" altLang="en-US" sz="2000" b="1" dirty="0" smtClean="0">
                <a:solidFill>
                  <a:schemeClr val="tx1"/>
                </a:solidFill>
              </a:rPr>
              <a:t>发展阶段</a:t>
            </a:r>
            <a:endParaRPr lang="zh-CN" altLang="en-US" sz="2000" b="1" dirty="0">
              <a:solidFill>
                <a:schemeClr val="tx1"/>
              </a:solidFill>
            </a:endParaRPr>
          </a:p>
        </p:txBody>
      </p:sp>
      <p:sp>
        <p:nvSpPr>
          <p:cNvPr id="13" name="标题 2"/>
          <p:cNvSpPr>
            <a:spLocks noGrp="1"/>
          </p:cNvSpPr>
          <p:nvPr>
            <p:ph type="title"/>
          </p:nvPr>
        </p:nvSpPr>
        <p:spPr>
          <a:xfrm>
            <a:off x="2592925" y="624110"/>
            <a:ext cx="8911687" cy="1280890"/>
          </a:xfrm>
        </p:spPr>
        <p:txBody>
          <a:bodyPr/>
          <a:lstStyle/>
          <a:p>
            <a:r>
              <a:rPr lang="zh-CN" altLang="en-US" dirty="0" smtClean="0">
                <a:solidFill>
                  <a:srgbClr val="3F7E00"/>
                </a:solidFill>
              </a:rPr>
              <a:t>（一）现代教育</a:t>
            </a:r>
            <a:r>
              <a:rPr lang="zh-CN" altLang="en-US" dirty="0">
                <a:solidFill>
                  <a:srgbClr val="3F7E00"/>
                </a:solidFill>
              </a:rPr>
              <a:t>技术</a:t>
            </a:r>
            <a:r>
              <a:rPr lang="zh-CN" altLang="en-US" dirty="0" smtClean="0">
                <a:solidFill>
                  <a:srgbClr val="3F7E00"/>
                </a:solidFill>
              </a:rPr>
              <a:t>的</a:t>
            </a:r>
            <a:r>
              <a:rPr lang="zh-CN" altLang="en-US" dirty="0">
                <a:solidFill>
                  <a:srgbClr val="336600"/>
                </a:solidFill>
              </a:rPr>
              <a:t>发展历史</a:t>
            </a:r>
            <a:endParaRPr lang="zh-CN" altLang="en-US" dirty="0">
              <a:solidFill>
                <a:srgbClr val="3F7E00"/>
              </a:solidFill>
            </a:endParaRPr>
          </a:p>
        </p:txBody>
      </p:sp>
    </p:spTree>
    <p:extLst>
      <p:ext uri="{BB962C8B-B14F-4D97-AF65-F5344CB8AC3E}">
        <p14:creationId xmlns:p14="http://schemas.microsoft.com/office/powerpoint/2010/main" val="189992707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对角圆角矩形 18"/>
          <p:cNvSpPr/>
          <p:nvPr/>
        </p:nvSpPr>
        <p:spPr>
          <a:xfrm>
            <a:off x="7663542" y="109637"/>
            <a:ext cx="1538447" cy="413951"/>
          </a:xfrm>
          <a:prstGeom prst="round2DiagRect">
            <a:avLst/>
          </a:prstGeom>
          <a:solidFill>
            <a:srgbClr val="07B4D7"/>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zh-CN" altLang="en-US"/>
          </a:p>
        </p:txBody>
      </p:sp>
      <p:sp>
        <p:nvSpPr>
          <p:cNvPr id="18" name="对角圆角矩形 17"/>
          <p:cNvSpPr/>
          <p:nvPr/>
        </p:nvSpPr>
        <p:spPr>
          <a:xfrm>
            <a:off x="5946493" y="106536"/>
            <a:ext cx="1538447" cy="413951"/>
          </a:xfrm>
          <a:prstGeom prst="round2DiagRect">
            <a:avLst/>
          </a:prstGeom>
          <a:solidFill>
            <a:srgbClr val="67B355"/>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zh-CN" altLang="en-US"/>
          </a:p>
        </p:txBody>
      </p:sp>
      <p:sp>
        <p:nvSpPr>
          <p:cNvPr id="17" name="对角圆角矩形 16"/>
          <p:cNvSpPr/>
          <p:nvPr/>
        </p:nvSpPr>
        <p:spPr>
          <a:xfrm>
            <a:off x="4274319" y="110343"/>
            <a:ext cx="1538447" cy="413951"/>
          </a:xfrm>
          <a:prstGeom prst="round2DiagRect">
            <a:avLst/>
          </a:prstGeom>
          <a:solidFill>
            <a:srgbClr val="F7E00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对角圆角矩形 15"/>
          <p:cNvSpPr/>
          <p:nvPr/>
        </p:nvSpPr>
        <p:spPr>
          <a:xfrm>
            <a:off x="2589212" y="113214"/>
            <a:ext cx="1538447" cy="413951"/>
          </a:xfrm>
          <a:prstGeom prst="round2DiagRect">
            <a:avLst/>
          </a:prstGeom>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zh-CN" altLang="en-US"/>
          </a:p>
        </p:txBody>
      </p:sp>
      <p:cxnSp>
        <p:nvCxnSpPr>
          <p:cNvPr id="5" name="直接连接符 4"/>
          <p:cNvCxnSpPr/>
          <p:nvPr/>
        </p:nvCxnSpPr>
        <p:spPr>
          <a:xfrm>
            <a:off x="1567543" y="522514"/>
            <a:ext cx="9579429" cy="0"/>
          </a:xfrm>
          <a:prstGeom prst="line">
            <a:avLst/>
          </a:prstGeom>
          <a:ln w="28575" cap="flat" cmpd="sng" algn="ctr">
            <a:solidFill>
              <a:schemeClr val="accent2"/>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6" name="文本框 5"/>
          <p:cNvSpPr txBox="1"/>
          <p:nvPr/>
        </p:nvSpPr>
        <p:spPr>
          <a:xfrm>
            <a:off x="2720596" y="118346"/>
            <a:ext cx="1210588" cy="400110"/>
          </a:xfrm>
          <a:prstGeom prst="rect">
            <a:avLst/>
          </a:prstGeom>
        </p:spPr>
        <p:txBody>
          <a:bodyPr wrap="none" rtlCol="0">
            <a:spAutoFit/>
          </a:bodyPr>
          <a:lstStyle/>
          <a:p>
            <a:r>
              <a:rPr lang="zh-CN" altLang="en-US" sz="2000" dirty="0">
                <a:solidFill>
                  <a:schemeClr val="tx1">
                    <a:lumMod val="85000"/>
                    <a:lumOff val="15000"/>
                  </a:schemeClr>
                </a:solidFill>
                <a:latin typeface="微软雅黑" panose="020B0503020204020204" pitchFamily="34" charset="-122"/>
                <a:ea typeface="微软雅黑" panose="020B0503020204020204" pitchFamily="34" charset="-122"/>
              </a:rPr>
              <a:t>教学目标</a:t>
            </a:r>
          </a:p>
        </p:txBody>
      </p:sp>
      <p:cxnSp>
        <p:nvCxnSpPr>
          <p:cNvPr id="8" name="直接连接符 7"/>
          <p:cNvCxnSpPr/>
          <p:nvPr/>
        </p:nvCxnSpPr>
        <p:spPr>
          <a:xfrm>
            <a:off x="4206240" y="130632"/>
            <a:ext cx="0" cy="304797"/>
          </a:xfrm>
          <a:prstGeom prst="line">
            <a:avLst/>
          </a:prstGeom>
        </p:spPr>
        <p:style>
          <a:lnRef idx="3">
            <a:schemeClr val="accent6"/>
          </a:lnRef>
          <a:fillRef idx="0">
            <a:schemeClr val="accent6"/>
          </a:fillRef>
          <a:effectRef idx="2">
            <a:schemeClr val="accent6"/>
          </a:effectRef>
          <a:fontRef idx="minor">
            <a:schemeClr val="tx1"/>
          </a:fontRef>
        </p:style>
      </p:cxnSp>
      <p:sp>
        <p:nvSpPr>
          <p:cNvPr id="9" name="文本框 8"/>
          <p:cNvSpPr txBox="1"/>
          <p:nvPr/>
        </p:nvSpPr>
        <p:spPr>
          <a:xfrm>
            <a:off x="4597301" y="144473"/>
            <a:ext cx="954107" cy="400110"/>
          </a:xfrm>
          <a:prstGeom prst="rect">
            <a:avLst/>
          </a:prstGeom>
        </p:spPr>
        <p:txBody>
          <a:bodyPr wrap="none" rtlCol="0">
            <a:spAutoFit/>
          </a:bodyPr>
          <a:lstStyle/>
          <a:p>
            <a:r>
              <a:rPr lang="zh-CN" altLang="en-US" sz="2000" dirty="0">
                <a:solidFill>
                  <a:schemeClr val="tx1">
                    <a:lumMod val="85000"/>
                    <a:lumOff val="15000"/>
                  </a:schemeClr>
                </a:solidFill>
                <a:latin typeface="微软雅黑" panose="020B0503020204020204" pitchFamily="34" charset="-122"/>
                <a:ea typeface="微软雅黑" panose="020B0503020204020204" pitchFamily="34" charset="-122"/>
              </a:rPr>
              <a:t>关键词</a:t>
            </a:r>
          </a:p>
        </p:txBody>
      </p:sp>
      <p:sp>
        <p:nvSpPr>
          <p:cNvPr id="11" name="文本框 10"/>
          <p:cNvSpPr txBox="1"/>
          <p:nvPr/>
        </p:nvSpPr>
        <p:spPr>
          <a:xfrm>
            <a:off x="6078688" y="88108"/>
            <a:ext cx="1415772" cy="461665"/>
          </a:xfrm>
          <a:prstGeom prst="rect">
            <a:avLst/>
          </a:prstGeom>
        </p:spPr>
        <p:txBody>
          <a:bodyPr wrap="none" rtlCol="0">
            <a:spAutoFit/>
          </a:bodyPr>
          <a:lstStyle/>
          <a:p>
            <a:r>
              <a:rPr lang="zh-CN" altLang="en-US" sz="2400" b="1" dirty="0">
                <a:solidFill>
                  <a:schemeClr val="bg1"/>
                </a:solidFill>
                <a:latin typeface="微软雅黑" panose="020B0503020204020204" pitchFamily="34" charset="-122"/>
                <a:ea typeface="微软雅黑" panose="020B0503020204020204" pitchFamily="34" charset="-122"/>
              </a:rPr>
              <a:t>内容要点</a:t>
            </a:r>
          </a:p>
        </p:txBody>
      </p:sp>
      <p:sp>
        <p:nvSpPr>
          <p:cNvPr id="13" name="文本框 12"/>
          <p:cNvSpPr txBox="1"/>
          <p:nvPr/>
        </p:nvSpPr>
        <p:spPr>
          <a:xfrm>
            <a:off x="7784629" y="144473"/>
            <a:ext cx="1210588" cy="400110"/>
          </a:xfrm>
          <a:prstGeom prst="rect">
            <a:avLst/>
          </a:prstGeom>
        </p:spPr>
        <p:txBody>
          <a:bodyPr wrap="none" rtlCol="0">
            <a:spAutoFit/>
          </a:bodyPr>
          <a:lstStyle/>
          <a:p>
            <a:r>
              <a:rPr lang="zh-CN" altLang="en-US" sz="2000" dirty="0">
                <a:solidFill>
                  <a:schemeClr val="tx1">
                    <a:lumMod val="85000"/>
                    <a:lumOff val="15000"/>
                  </a:schemeClr>
                </a:solidFill>
                <a:latin typeface="微软雅黑" panose="020B0503020204020204" pitchFamily="34" charset="-122"/>
                <a:ea typeface="微软雅黑" panose="020B0503020204020204" pitchFamily="34" charset="-122"/>
              </a:rPr>
              <a:t>课后练习</a:t>
            </a:r>
          </a:p>
        </p:txBody>
      </p:sp>
      <p:cxnSp>
        <p:nvCxnSpPr>
          <p:cNvPr id="21" name="直接连接符 20"/>
          <p:cNvCxnSpPr/>
          <p:nvPr/>
        </p:nvCxnSpPr>
        <p:spPr>
          <a:xfrm>
            <a:off x="5873729" y="144473"/>
            <a:ext cx="0" cy="304797"/>
          </a:xfrm>
          <a:prstGeom prst="line">
            <a:avLst/>
          </a:prstGeom>
        </p:spPr>
        <p:style>
          <a:lnRef idx="3">
            <a:schemeClr val="accent6"/>
          </a:lnRef>
          <a:fillRef idx="0">
            <a:schemeClr val="accent6"/>
          </a:fillRef>
          <a:effectRef idx="2">
            <a:schemeClr val="accent6"/>
          </a:effectRef>
          <a:fontRef idx="minor">
            <a:schemeClr val="tx1"/>
          </a:fontRef>
        </p:style>
      </p:cxnSp>
      <p:cxnSp>
        <p:nvCxnSpPr>
          <p:cNvPr id="22" name="直接连接符 21"/>
          <p:cNvCxnSpPr/>
          <p:nvPr/>
        </p:nvCxnSpPr>
        <p:spPr>
          <a:xfrm>
            <a:off x="7572103" y="144472"/>
            <a:ext cx="0" cy="304797"/>
          </a:xfrm>
          <a:prstGeom prst="line">
            <a:avLst/>
          </a:prstGeom>
        </p:spPr>
        <p:style>
          <a:lnRef idx="3">
            <a:schemeClr val="accent6"/>
          </a:lnRef>
          <a:fillRef idx="0">
            <a:schemeClr val="accent6"/>
          </a:fillRef>
          <a:effectRef idx="2">
            <a:schemeClr val="accent6"/>
          </a:effectRef>
          <a:fontRef idx="minor">
            <a:schemeClr val="tx1"/>
          </a:fontRef>
        </p:style>
      </p:cxnSp>
      <p:cxnSp>
        <p:nvCxnSpPr>
          <p:cNvPr id="20" name="直接连接符 19"/>
          <p:cNvCxnSpPr/>
          <p:nvPr/>
        </p:nvCxnSpPr>
        <p:spPr>
          <a:xfrm>
            <a:off x="13172717" y="1551265"/>
            <a:ext cx="0" cy="363031"/>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23" name="直接连接符 22"/>
          <p:cNvCxnSpPr/>
          <p:nvPr/>
        </p:nvCxnSpPr>
        <p:spPr>
          <a:xfrm>
            <a:off x="6126957" y="1735931"/>
            <a:ext cx="0" cy="3386138"/>
          </a:xfrm>
          <a:prstGeom prst="line">
            <a:avLst/>
          </a:prstGeom>
          <a:ln>
            <a:solidFill>
              <a:srgbClr val="67B355"/>
            </a:solidFill>
            <a:prstDash val="dash"/>
          </a:ln>
        </p:spPr>
        <p:style>
          <a:lnRef idx="1">
            <a:schemeClr val="accent1"/>
          </a:lnRef>
          <a:fillRef idx="0">
            <a:schemeClr val="accent1"/>
          </a:fillRef>
          <a:effectRef idx="0">
            <a:schemeClr val="accent1"/>
          </a:effectRef>
          <a:fontRef idx="minor">
            <a:schemeClr val="tx1"/>
          </a:fontRef>
        </p:style>
      </p:cxnSp>
      <p:sp>
        <p:nvSpPr>
          <p:cNvPr id="24" name="文本框 23"/>
          <p:cNvSpPr txBox="1"/>
          <p:nvPr/>
        </p:nvSpPr>
        <p:spPr>
          <a:xfrm>
            <a:off x="7183364" y="2493417"/>
            <a:ext cx="1795462" cy="523220"/>
          </a:xfrm>
          <a:prstGeom prst="rect">
            <a:avLst/>
          </a:prstGeom>
          <a:noFill/>
        </p:spPr>
        <p:txBody>
          <a:bodyPr wrap="square" rtlCol="0">
            <a:spAutoFit/>
          </a:bodyPr>
          <a:lstStyle/>
          <a:p>
            <a:r>
              <a:rPr lang="zh-CN" altLang="en-US" sz="2800" b="1" spc="300" dirty="0">
                <a:solidFill>
                  <a:schemeClr val="bg1">
                    <a:lumMod val="65000"/>
                  </a:schemeClr>
                </a:solidFill>
                <a:latin typeface="微软雅黑" panose="020B0503020204020204" pitchFamily="34" charset="-122"/>
                <a:ea typeface="微软雅黑" panose="020B0503020204020204" pitchFamily="34" charset="-122"/>
              </a:rPr>
              <a:t>发展历史</a:t>
            </a:r>
            <a:endParaRPr lang="zh-HK" altLang="en-US" sz="2800" b="1" spc="300" dirty="0">
              <a:solidFill>
                <a:schemeClr val="bg1">
                  <a:lumMod val="65000"/>
                </a:schemeClr>
              </a:solidFill>
              <a:latin typeface="微软雅黑" panose="020B0503020204020204" pitchFamily="34" charset="-122"/>
              <a:ea typeface="微软雅黑" panose="020B0503020204020204" pitchFamily="34" charset="-122"/>
            </a:endParaRPr>
          </a:p>
        </p:txBody>
      </p:sp>
      <p:sp>
        <p:nvSpPr>
          <p:cNvPr id="25" name="文本框 24"/>
          <p:cNvSpPr txBox="1"/>
          <p:nvPr/>
        </p:nvSpPr>
        <p:spPr>
          <a:xfrm>
            <a:off x="7183364" y="3527769"/>
            <a:ext cx="1795461" cy="523220"/>
          </a:xfrm>
          <a:prstGeom prst="rect">
            <a:avLst/>
          </a:prstGeom>
          <a:noFill/>
        </p:spPr>
        <p:txBody>
          <a:bodyPr wrap="square" rtlCol="0">
            <a:spAutoFit/>
          </a:bodyPr>
          <a:lstStyle/>
          <a:p>
            <a:r>
              <a:rPr lang="zh-CN" altLang="en-US" sz="2800" b="1" spc="300" dirty="0" smtClean="0">
                <a:solidFill>
                  <a:srgbClr val="3F7E00"/>
                </a:solidFill>
                <a:latin typeface="微软雅黑" panose="020B0503020204020204" pitchFamily="34" charset="-122"/>
                <a:ea typeface="微软雅黑" panose="020B0503020204020204" pitchFamily="34" charset="-122"/>
              </a:rPr>
              <a:t>发展趋势</a:t>
            </a:r>
            <a:endParaRPr lang="zh-HK" altLang="en-US" sz="2800" b="1" spc="300" dirty="0">
              <a:solidFill>
                <a:srgbClr val="3F7E00"/>
              </a:solidFill>
              <a:latin typeface="微软雅黑" panose="020B0503020204020204" pitchFamily="34" charset="-122"/>
              <a:ea typeface="微软雅黑" panose="020B0503020204020204" pitchFamily="34" charset="-122"/>
            </a:endParaRPr>
          </a:p>
        </p:txBody>
      </p:sp>
      <p:grpSp>
        <p:nvGrpSpPr>
          <p:cNvPr id="30" name="组合 29"/>
          <p:cNvGrpSpPr/>
          <p:nvPr/>
        </p:nvGrpSpPr>
        <p:grpSpPr>
          <a:xfrm>
            <a:off x="2759870" y="2197034"/>
            <a:ext cx="1947861" cy="1940713"/>
            <a:chOff x="1709739" y="2636838"/>
            <a:chExt cx="1590160" cy="1584325"/>
          </a:xfrm>
          <a:solidFill>
            <a:srgbClr val="E74E3E"/>
          </a:solidFill>
          <a:effectLst/>
        </p:grpSpPr>
        <p:sp>
          <p:nvSpPr>
            <p:cNvPr id="31" name="Freeform 6"/>
            <p:cNvSpPr>
              <a:spLocks/>
            </p:cNvSpPr>
            <p:nvPr/>
          </p:nvSpPr>
          <p:spPr bwMode="auto">
            <a:xfrm>
              <a:off x="1709739" y="2636838"/>
              <a:ext cx="1468102" cy="1467130"/>
            </a:xfrm>
            <a:custGeom>
              <a:avLst/>
              <a:gdLst>
                <a:gd name="T0" fmla="*/ 691 w 1276"/>
                <a:gd name="T1" fmla="*/ 1168 h 1274"/>
                <a:gd name="T2" fmla="*/ 662 w 1276"/>
                <a:gd name="T3" fmla="*/ 1267 h 1274"/>
                <a:gd name="T4" fmla="*/ 654 w 1276"/>
                <a:gd name="T5" fmla="*/ 1273 h 1274"/>
                <a:gd name="T6" fmla="*/ 643 w 1276"/>
                <a:gd name="T7" fmla="*/ 1274 h 1274"/>
                <a:gd name="T8" fmla="*/ 172 w 1276"/>
                <a:gd name="T9" fmla="*/ 1274 h 1274"/>
                <a:gd name="T10" fmla="*/ 81 w 1276"/>
                <a:gd name="T11" fmla="*/ 1253 h 1274"/>
                <a:gd name="T12" fmla="*/ 1 w 1276"/>
                <a:gd name="T13" fmla="*/ 1113 h 1274"/>
                <a:gd name="T14" fmla="*/ 0 w 1276"/>
                <a:gd name="T15" fmla="*/ 892 h 1274"/>
                <a:gd name="T16" fmla="*/ 0 w 1276"/>
                <a:gd name="T17" fmla="*/ 170 h 1274"/>
                <a:gd name="T18" fmla="*/ 170 w 1276"/>
                <a:gd name="T19" fmla="*/ 0 h 1274"/>
                <a:gd name="T20" fmla="*/ 1110 w 1276"/>
                <a:gd name="T21" fmla="*/ 0 h 1274"/>
                <a:gd name="T22" fmla="*/ 1273 w 1276"/>
                <a:gd name="T23" fmla="*/ 131 h 1274"/>
                <a:gd name="T24" fmla="*/ 1276 w 1276"/>
                <a:gd name="T25" fmla="*/ 168 h 1274"/>
                <a:gd name="T26" fmla="*/ 1276 w 1276"/>
                <a:gd name="T27" fmla="*/ 629 h 1274"/>
                <a:gd name="T28" fmla="*/ 1275 w 1276"/>
                <a:gd name="T29" fmla="*/ 645 h 1274"/>
                <a:gd name="T30" fmla="*/ 1171 w 1276"/>
                <a:gd name="T31" fmla="*/ 659 h 1274"/>
                <a:gd name="T32" fmla="*/ 1171 w 1276"/>
                <a:gd name="T33" fmla="*/ 214 h 1274"/>
                <a:gd name="T34" fmla="*/ 106 w 1276"/>
                <a:gd name="T35" fmla="*/ 214 h 1274"/>
                <a:gd name="T36" fmla="*/ 106 w 1276"/>
                <a:gd name="T37" fmla="*/ 230 h 1274"/>
                <a:gd name="T38" fmla="*/ 105 w 1276"/>
                <a:gd name="T39" fmla="*/ 1102 h 1274"/>
                <a:gd name="T40" fmla="*/ 171 w 1276"/>
                <a:gd name="T41" fmla="*/ 1168 h 1274"/>
                <a:gd name="T42" fmla="*/ 671 w 1276"/>
                <a:gd name="T43" fmla="*/ 1168 h 1274"/>
                <a:gd name="T44" fmla="*/ 691 w 1276"/>
                <a:gd name="T45" fmla="*/ 1168 h 12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276" h="1274">
                  <a:moveTo>
                    <a:pt x="691" y="1168"/>
                  </a:moveTo>
                  <a:cubicBezTo>
                    <a:pt x="681" y="1203"/>
                    <a:pt x="672" y="1235"/>
                    <a:pt x="662" y="1267"/>
                  </a:cubicBezTo>
                  <a:cubicBezTo>
                    <a:pt x="661" y="1270"/>
                    <a:pt x="657" y="1272"/>
                    <a:pt x="654" y="1273"/>
                  </a:cubicBezTo>
                  <a:cubicBezTo>
                    <a:pt x="651" y="1274"/>
                    <a:pt x="647" y="1274"/>
                    <a:pt x="643" y="1274"/>
                  </a:cubicBezTo>
                  <a:cubicBezTo>
                    <a:pt x="486" y="1274"/>
                    <a:pt x="329" y="1273"/>
                    <a:pt x="172" y="1274"/>
                  </a:cubicBezTo>
                  <a:cubicBezTo>
                    <a:pt x="140" y="1274"/>
                    <a:pt x="109" y="1269"/>
                    <a:pt x="81" y="1253"/>
                  </a:cubicBezTo>
                  <a:cubicBezTo>
                    <a:pt x="29" y="1221"/>
                    <a:pt x="1" y="1174"/>
                    <a:pt x="1" y="1113"/>
                  </a:cubicBezTo>
                  <a:cubicBezTo>
                    <a:pt x="0" y="1039"/>
                    <a:pt x="0" y="966"/>
                    <a:pt x="0" y="892"/>
                  </a:cubicBezTo>
                  <a:cubicBezTo>
                    <a:pt x="0" y="651"/>
                    <a:pt x="0" y="411"/>
                    <a:pt x="0" y="170"/>
                  </a:cubicBezTo>
                  <a:cubicBezTo>
                    <a:pt x="0" y="68"/>
                    <a:pt x="68" y="0"/>
                    <a:pt x="170" y="0"/>
                  </a:cubicBezTo>
                  <a:cubicBezTo>
                    <a:pt x="483" y="0"/>
                    <a:pt x="797" y="0"/>
                    <a:pt x="1110" y="0"/>
                  </a:cubicBezTo>
                  <a:cubicBezTo>
                    <a:pt x="1194" y="0"/>
                    <a:pt x="1258" y="51"/>
                    <a:pt x="1273" y="131"/>
                  </a:cubicBezTo>
                  <a:cubicBezTo>
                    <a:pt x="1276" y="143"/>
                    <a:pt x="1276" y="156"/>
                    <a:pt x="1276" y="168"/>
                  </a:cubicBezTo>
                  <a:cubicBezTo>
                    <a:pt x="1276" y="322"/>
                    <a:pt x="1276" y="475"/>
                    <a:pt x="1276" y="629"/>
                  </a:cubicBezTo>
                  <a:cubicBezTo>
                    <a:pt x="1276" y="634"/>
                    <a:pt x="1276" y="638"/>
                    <a:pt x="1275" y="645"/>
                  </a:cubicBezTo>
                  <a:cubicBezTo>
                    <a:pt x="1239" y="640"/>
                    <a:pt x="1205" y="643"/>
                    <a:pt x="1171" y="659"/>
                  </a:cubicBezTo>
                  <a:cubicBezTo>
                    <a:pt x="1171" y="509"/>
                    <a:pt x="1171" y="362"/>
                    <a:pt x="1171" y="214"/>
                  </a:cubicBezTo>
                  <a:cubicBezTo>
                    <a:pt x="816" y="214"/>
                    <a:pt x="462" y="214"/>
                    <a:pt x="106" y="214"/>
                  </a:cubicBezTo>
                  <a:cubicBezTo>
                    <a:pt x="106" y="219"/>
                    <a:pt x="106" y="224"/>
                    <a:pt x="106" y="230"/>
                  </a:cubicBezTo>
                  <a:cubicBezTo>
                    <a:pt x="106" y="521"/>
                    <a:pt x="106" y="812"/>
                    <a:pt x="105" y="1102"/>
                  </a:cubicBezTo>
                  <a:cubicBezTo>
                    <a:pt x="105" y="1141"/>
                    <a:pt x="125" y="1169"/>
                    <a:pt x="171" y="1168"/>
                  </a:cubicBezTo>
                  <a:cubicBezTo>
                    <a:pt x="338" y="1167"/>
                    <a:pt x="504" y="1168"/>
                    <a:pt x="671" y="1168"/>
                  </a:cubicBezTo>
                  <a:cubicBezTo>
                    <a:pt x="677" y="1168"/>
                    <a:pt x="683" y="1168"/>
                    <a:pt x="691" y="1168"/>
                  </a:cubicBezTo>
                  <a:close/>
                </a:path>
              </a:pathLst>
            </a:custGeom>
            <a:solidFill>
              <a:srgbClr val="67B35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HK" altLang="en-US" b="1"/>
            </a:p>
          </p:txBody>
        </p:sp>
        <p:sp>
          <p:nvSpPr>
            <p:cNvPr id="32" name="Freeform 7"/>
            <p:cNvSpPr>
              <a:spLocks noEditPoints="1"/>
            </p:cNvSpPr>
            <p:nvPr/>
          </p:nvSpPr>
          <p:spPr bwMode="auto">
            <a:xfrm>
              <a:off x="2571440" y="3653665"/>
              <a:ext cx="569443" cy="567498"/>
            </a:xfrm>
            <a:custGeom>
              <a:avLst/>
              <a:gdLst>
                <a:gd name="T0" fmla="*/ 328 w 495"/>
                <a:gd name="T1" fmla="*/ 1 h 493"/>
                <a:gd name="T2" fmla="*/ 495 w 495"/>
                <a:gd name="T3" fmla="*/ 167 h 493"/>
                <a:gd name="T4" fmla="*/ 427 w 495"/>
                <a:gd name="T5" fmla="*/ 236 h 493"/>
                <a:gd name="T6" fmla="*/ 240 w 495"/>
                <a:gd name="T7" fmla="*/ 421 h 493"/>
                <a:gd name="T8" fmla="*/ 216 w 495"/>
                <a:gd name="T9" fmla="*/ 436 h 493"/>
                <a:gd name="T10" fmla="*/ 40 w 495"/>
                <a:gd name="T11" fmla="*/ 488 h 493"/>
                <a:gd name="T12" fmla="*/ 9 w 495"/>
                <a:gd name="T13" fmla="*/ 484 h 493"/>
                <a:gd name="T14" fmla="*/ 6 w 495"/>
                <a:gd name="T15" fmla="*/ 454 h 493"/>
                <a:gd name="T16" fmla="*/ 58 w 495"/>
                <a:gd name="T17" fmla="*/ 276 h 493"/>
                <a:gd name="T18" fmla="*/ 67 w 495"/>
                <a:gd name="T19" fmla="*/ 259 h 493"/>
                <a:gd name="T20" fmla="*/ 327 w 495"/>
                <a:gd name="T21" fmla="*/ 1 h 493"/>
                <a:gd name="T22" fmla="*/ 328 w 495"/>
                <a:gd name="T23" fmla="*/ 1 h 493"/>
                <a:gd name="T24" fmla="*/ 102 w 495"/>
                <a:gd name="T25" fmla="*/ 292 h 493"/>
                <a:gd name="T26" fmla="*/ 72 w 495"/>
                <a:gd name="T27" fmla="*/ 396 h 493"/>
                <a:gd name="T28" fmla="*/ 74 w 495"/>
                <a:gd name="T29" fmla="*/ 405 h 493"/>
                <a:gd name="T30" fmla="*/ 113 w 495"/>
                <a:gd name="T31" fmla="*/ 418 h 493"/>
                <a:gd name="T32" fmla="*/ 148 w 495"/>
                <a:gd name="T33" fmla="*/ 408 h 493"/>
                <a:gd name="T34" fmla="*/ 200 w 495"/>
                <a:gd name="T35" fmla="*/ 393 h 493"/>
                <a:gd name="T36" fmla="*/ 185 w 495"/>
                <a:gd name="T37" fmla="*/ 316 h 493"/>
                <a:gd name="T38" fmla="*/ 178 w 495"/>
                <a:gd name="T39" fmla="*/ 308 h 493"/>
                <a:gd name="T40" fmla="*/ 102 w 495"/>
                <a:gd name="T41" fmla="*/ 292 h 4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95" h="493">
                  <a:moveTo>
                    <a:pt x="328" y="1"/>
                  </a:moveTo>
                  <a:cubicBezTo>
                    <a:pt x="384" y="56"/>
                    <a:pt x="439" y="112"/>
                    <a:pt x="495" y="167"/>
                  </a:cubicBezTo>
                  <a:cubicBezTo>
                    <a:pt x="473" y="190"/>
                    <a:pt x="450" y="213"/>
                    <a:pt x="427" y="236"/>
                  </a:cubicBezTo>
                  <a:cubicBezTo>
                    <a:pt x="365" y="298"/>
                    <a:pt x="303" y="360"/>
                    <a:pt x="240" y="421"/>
                  </a:cubicBezTo>
                  <a:cubicBezTo>
                    <a:pt x="233" y="428"/>
                    <a:pt x="225" y="433"/>
                    <a:pt x="216" y="436"/>
                  </a:cubicBezTo>
                  <a:cubicBezTo>
                    <a:pt x="157" y="454"/>
                    <a:pt x="98" y="471"/>
                    <a:pt x="40" y="488"/>
                  </a:cubicBezTo>
                  <a:cubicBezTo>
                    <a:pt x="28" y="492"/>
                    <a:pt x="18" y="493"/>
                    <a:pt x="9" y="484"/>
                  </a:cubicBezTo>
                  <a:cubicBezTo>
                    <a:pt x="0" y="475"/>
                    <a:pt x="3" y="464"/>
                    <a:pt x="6" y="454"/>
                  </a:cubicBezTo>
                  <a:cubicBezTo>
                    <a:pt x="23" y="395"/>
                    <a:pt x="40" y="335"/>
                    <a:pt x="58" y="276"/>
                  </a:cubicBezTo>
                  <a:cubicBezTo>
                    <a:pt x="60" y="270"/>
                    <a:pt x="63" y="264"/>
                    <a:pt x="67" y="259"/>
                  </a:cubicBezTo>
                  <a:cubicBezTo>
                    <a:pt x="154" y="173"/>
                    <a:pt x="240" y="87"/>
                    <a:pt x="327" y="1"/>
                  </a:cubicBezTo>
                  <a:cubicBezTo>
                    <a:pt x="328" y="1"/>
                    <a:pt x="329" y="0"/>
                    <a:pt x="328" y="1"/>
                  </a:cubicBezTo>
                  <a:close/>
                  <a:moveTo>
                    <a:pt x="102" y="292"/>
                  </a:moveTo>
                  <a:cubicBezTo>
                    <a:pt x="91" y="327"/>
                    <a:pt x="81" y="362"/>
                    <a:pt x="72" y="396"/>
                  </a:cubicBezTo>
                  <a:cubicBezTo>
                    <a:pt x="71" y="399"/>
                    <a:pt x="72" y="403"/>
                    <a:pt x="74" y="405"/>
                  </a:cubicBezTo>
                  <a:cubicBezTo>
                    <a:pt x="87" y="423"/>
                    <a:pt x="92" y="425"/>
                    <a:pt x="113" y="418"/>
                  </a:cubicBezTo>
                  <a:cubicBezTo>
                    <a:pt x="125" y="415"/>
                    <a:pt x="136" y="411"/>
                    <a:pt x="148" y="408"/>
                  </a:cubicBezTo>
                  <a:cubicBezTo>
                    <a:pt x="165" y="403"/>
                    <a:pt x="182" y="398"/>
                    <a:pt x="200" y="393"/>
                  </a:cubicBezTo>
                  <a:cubicBezTo>
                    <a:pt x="195" y="365"/>
                    <a:pt x="190" y="341"/>
                    <a:pt x="185" y="316"/>
                  </a:cubicBezTo>
                  <a:cubicBezTo>
                    <a:pt x="185" y="313"/>
                    <a:pt x="181" y="309"/>
                    <a:pt x="178" y="308"/>
                  </a:cubicBezTo>
                  <a:cubicBezTo>
                    <a:pt x="153" y="302"/>
                    <a:pt x="128" y="297"/>
                    <a:pt x="102" y="292"/>
                  </a:cubicBezTo>
                  <a:close/>
                </a:path>
              </a:pathLst>
            </a:custGeom>
            <a:solidFill>
              <a:srgbClr val="67B35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HK" altLang="en-US" b="1"/>
            </a:p>
          </p:txBody>
        </p:sp>
        <p:sp>
          <p:nvSpPr>
            <p:cNvPr id="33" name="Freeform 8"/>
            <p:cNvSpPr>
              <a:spLocks/>
            </p:cNvSpPr>
            <p:nvPr/>
          </p:nvSpPr>
          <p:spPr bwMode="auto">
            <a:xfrm>
              <a:off x="2262162" y="3371619"/>
              <a:ext cx="608346" cy="119627"/>
            </a:xfrm>
            <a:custGeom>
              <a:avLst/>
              <a:gdLst>
                <a:gd name="T0" fmla="*/ 0 w 529"/>
                <a:gd name="T1" fmla="*/ 104 h 104"/>
                <a:gd name="T2" fmla="*/ 0 w 529"/>
                <a:gd name="T3" fmla="*/ 0 h 104"/>
                <a:gd name="T4" fmla="*/ 529 w 529"/>
                <a:gd name="T5" fmla="*/ 0 h 104"/>
                <a:gd name="T6" fmla="*/ 529 w 529"/>
                <a:gd name="T7" fmla="*/ 104 h 104"/>
                <a:gd name="T8" fmla="*/ 0 w 529"/>
                <a:gd name="T9" fmla="*/ 104 h 104"/>
              </a:gdLst>
              <a:ahLst/>
              <a:cxnLst>
                <a:cxn ang="0">
                  <a:pos x="T0" y="T1"/>
                </a:cxn>
                <a:cxn ang="0">
                  <a:pos x="T2" y="T3"/>
                </a:cxn>
                <a:cxn ang="0">
                  <a:pos x="T4" y="T5"/>
                </a:cxn>
                <a:cxn ang="0">
                  <a:pos x="T6" y="T7"/>
                </a:cxn>
                <a:cxn ang="0">
                  <a:pos x="T8" y="T9"/>
                </a:cxn>
              </a:cxnLst>
              <a:rect l="0" t="0" r="r" b="b"/>
              <a:pathLst>
                <a:path w="529" h="104">
                  <a:moveTo>
                    <a:pt x="0" y="104"/>
                  </a:moveTo>
                  <a:cubicBezTo>
                    <a:pt x="0" y="69"/>
                    <a:pt x="0" y="35"/>
                    <a:pt x="0" y="0"/>
                  </a:cubicBezTo>
                  <a:cubicBezTo>
                    <a:pt x="177" y="0"/>
                    <a:pt x="352" y="0"/>
                    <a:pt x="529" y="0"/>
                  </a:cubicBezTo>
                  <a:cubicBezTo>
                    <a:pt x="529" y="35"/>
                    <a:pt x="529" y="69"/>
                    <a:pt x="529" y="104"/>
                  </a:cubicBezTo>
                  <a:cubicBezTo>
                    <a:pt x="353" y="104"/>
                    <a:pt x="177" y="104"/>
                    <a:pt x="0" y="104"/>
                  </a:cubicBezTo>
                  <a:close/>
                </a:path>
              </a:pathLst>
            </a:custGeom>
            <a:solidFill>
              <a:srgbClr val="67B35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HK" altLang="en-US" b="1"/>
            </a:p>
          </p:txBody>
        </p:sp>
        <p:sp>
          <p:nvSpPr>
            <p:cNvPr id="34" name="Freeform 9"/>
            <p:cNvSpPr>
              <a:spLocks/>
            </p:cNvSpPr>
            <p:nvPr/>
          </p:nvSpPr>
          <p:spPr bwMode="auto">
            <a:xfrm>
              <a:off x="2263134" y="3127502"/>
              <a:ext cx="607373" cy="119627"/>
            </a:xfrm>
            <a:custGeom>
              <a:avLst/>
              <a:gdLst>
                <a:gd name="T0" fmla="*/ 528 w 528"/>
                <a:gd name="T1" fmla="*/ 0 h 104"/>
                <a:gd name="T2" fmla="*/ 528 w 528"/>
                <a:gd name="T3" fmla="*/ 104 h 104"/>
                <a:gd name="T4" fmla="*/ 0 w 528"/>
                <a:gd name="T5" fmla="*/ 104 h 104"/>
                <a:gd name="T6" fmla="*/ 0 w 528"/>
                <a:gd name="T7" fmla="*/ 0 h 104"/>
                <a:gd name="T8" fmla="*/ 528 w 528"/>
                <a:gd name="T9" fmla="*/ 0 h 104"/>
              </a:gdLst>
              <a:ahLst/>
              <a:cxnLst>
                <a:cxn ang="0">
                  <a:pos x="T0" y="T1"/>
                </a:cxn>
                <a:cxn ang="0">
                  <a:pos x="T2" y="T3"/>
                </a:cxn>
                <a:cxn ang="0">
                  <a:pos x="T4" y="T5"/>
                </a:cxn>
                <a:cxn ang="0">
                  <a:pos x="T6" y="T7"/>
                </a:cxn>
                <a:cxn ang="0">
                  <a:pos x="T8" y="T9"/>
                </a:cxn>
              </a:cxnLst>
              <a:rect l="0" t="0" r="r" b="b"/>
              <a:pathLst>
                <a:path w="528" h="104">
                  <a:moveTo>
                    <a:pt x="528" y="0"/>
                  </a:moveTo>
                  <a:cubicBezTo>
                    <a:pt x="528" y="35"/>
                    <a:pt x="528" y="69"/>
                    <a:pt x="528" y="104"/>
                  </a:cubicBezTo>
                  <a:cubicBezTo>
                    <a:pt x="352" y="104"/>
                    <a:pt x="177" y="104"/>
                    <a:pt x="0" y="104"/>
                  </a:cubicBezTo>
                  <a:cubicBezTo>
                    <a:pt x="0" y="70"/>
                    <a:pt x="0" y="36"/>
                    <a:pt x="0" y="0"/>
                  </a:cubicBezTo>
                  <a:cubicBezTo>
                    <a:pt x="176" y="0"/>
                    <a:pt x="352" y="0"/>
                    <a:pt x="528" y="0"/>
                  </a:cubicBezTo>
                  <a:close/>
                </a:path>
              </a:pathLst>
            </a:custGeom>
            <a:solidFill>
              <a:srgbClr val="67B35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HK" altLang="en-US" b="1"/>
            </a:p>
          </p:txBody>
        </p:sp>
        <p:sp>
          <p:nvSpPr>
            <p:cNvPr id="35" name="Freeform 10"/>
            <p:cNvSpPr>
              <a:spLocks/>
            </p:cNvSpPr>
            <p:nvPr/>
          </p:nvSpPr>
          <p:spPr bwMode="auto">
            <a:xfrm>
              <a:off x="2263134" y="3615735"/>
              <a:ext cx="549991" cy="120599"/>
            </a:xfrm>
            <a:custGeom>
              <a:avLst/>
              <a:gdLst>
                <a:gd name="T0" fmla="*/ 0 w 478"/>
                <a:gd name="T1" fmla="*/ 0 h 105"/>
                <a:gd name="T2" fmla="*/ 478 w 478"/>
                <a:gd name="T3" fmla="*/ 0 h 105"/>
                <a:gd name="T4" fmla="*/ 472 w 478"/>
                <a:gd name="T5" fmla="*/ 8 h 105"/>
                <a:gd name="T6" fmla="*/ 383 w 478"/>
                <a:gd name="T7" fmla="*/ 97 h 105"/>
                <a:gd name="T8" fmla="*/ 366 w 478"/>
                <a:gd name="T9" fmla="*/ 104 h 105"/>
                <a:gd name="T10" fmla="*/ 8 w 478"/>
                <a:gd name="T11" fmla="*/ 105 h 105"/>
                <a:gd name="T12" fmla="*/ 0 w 478"/>
                <a:gd name="T13" fmla="*/ 104 h 105"/>
                <a:gd name="T14" fmla="*/ 0 w 478"/>
                <a:gd name="T15" fmla="*/ 0 h 10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78" h="105">
                  <a:moveTo>
                    <a:pt x="0" y="0"/>
                  </a:moveTo>
                  <a:cubicBezTo>
                    <a:pt x="159" y="0"/>
                    <a:pt x="318" y="0"/>
                    <a:pt x="478" y="0"/>
                  </a:cubicBezTo>
                  <a:cubicBezTo>
                    <a:pt x="476" y="3"/>
                    <a:pt x="474" y="6"/>
                    <a:pt x="472" y="8"/>
                  </a:cubicBezTo>
                  <a:cubicBezTo>
                    <a:pt x="443" y="38"/>
                    <a:pt x="413" y="68"/>
                    <a:pt x="383" y="97"/>
                  </a:cubicBezTo>
                  <a:cubicBezTo>
                    <a:pt x="379" y="101"/>
                    <a:pt x="372" y="104"/>
                    <a:pt x="366" y="104"/>
                  </a:cubicBezTo>
                  <a:cubicBezTo>
                    <a:pt x="247" y="105"/>
                    <a:pt x="127" y="105"/>
                    <a:pt x="8" y="105"/>
                  </a:cubicBezTo>
                  <a:cubicBezTo>
                    <a:pt x="6" y="105"/>
                    <a:pt x="3" y="104"/>
                    <a:pt x="0" y="104"/>
                  </a:cubicBezTo>
                  <a:cubicBezTo>
                    <a:pt x="0" y="69"/>
                    <a:pt x="0" y="35"/>
                    <a:pt x="0" y="0"/>
                  </a:cubicBezTo>
                  <a:close/>
                </a:path>
              </a:pathLst>
            </a:custGeom>
            <a:solidFill>
              <a:srgbClr val="67B35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HK" altLang="en-US" b="1"/>
            </a:p>
          </p:txBody>
        </p:sp>
        <p:sp>
          <p:nvSpPr>
            <p:cNvPr id="36" name="Freeform 11"/>
            <p:cNvSpPr>
              <a:spLocks/>
            </p:cNvSpPr>
            <p:nvPr/>
          </p:nvSpPr>
          <p:spPr bwMode="auto">
            <a:xfrm>
              <a:off x="3016880" y="3492218"/>
              <a:ext cx="283019" cy="281074"/>
            </a:xfrm>
            <a:custGeom>
              <a:avLst/>
              <a:gdLst>
                <a:gd name="T0" fmla="*/ 0 w 246"/>
                <a:gd name="T1" fmla="*/ 87 h 244"/>
                <a:gd name="T2" fmla="*/ 66 w 246"/>
                <a:gd name="T3" fmla="*/ 20 h 244"/>
                <a:gd name="T4" fmla="*/ 139 w 246"/>
                <a:gd name="T5" fmla="*/ 20 h 244"/>
                <a:gd name="T6" fmla="*/ 225 w 246"/>
                <a:gd name="T7" fmla="*/ 106 h 244"/>
                <a:gd name="T8" fmla="*/ 227 w 246"/>
                <a:gd name="T9" fmla="*/ 178 h 244"/>
                <a:gd name="T10" fmla="*/ 159 w 246"/>
                <a:gd name="T11" fmla="*/ 244 h 244"/>
                <a:gd name="T12" fmla="*/ 0 w 246"/>
                <a:gd name="T13" fmla="*/ 87 h 244"/>
              </a:gdLst>
              <a:ahLst/>
              <a:cxnLst>
                <a:cxn ang="0">
                  <a:pos x="T0" y="T1"/>
                </a:cxn>
                <a:cxn ang="0">
                  <a:pos x="T2" y="T3"/>
                </a:cxn>
                <a:cxn ang="0">
                  <a:pos x="T4" y="T5"/>
                </a:cxn>
                <a:cxn ang="0">
                  <a:pos x="T6" y="T7"/>
                </a:cxn>
                <a:cxn ang="0">
                  <a:pos x="T8" y="T9"/>
                </a:cxn>
                <a:cxn ang="0">
                  <a:pos x="T10" y="T11"/>
                </a:cxn>
                <a:cxn ang="0">
                  <a:pos x="T12" y="T13"/>
                </a:cxn>
              </a:cxnLst>
              <a:rect l="0" t="0" r="r" b="b"/>
              <a:pathLst>
                <a:path w="246" h="244">
                  <a:moveTo>
                    <a:pt x="0" y="87"/>
                  </a:moveTo>
                  <a:cubicBezTo>
                    <a:pt x="22" y="64"/>
                    <a:pt x="43" y="41"/>
                    <a:pt x="66" y="20"/>
                  </a:cubicBezTo>
                  <a:cubicBezTo>
                    <a:pt x="87" y="1"/>
                    <a:pt x="118" y="0"/>
                    <a:pt x="139" y="20"/>
                  </a:cubicBezTo>
                  <a:cubicBezTo>
                    <a:pt x="169" y="48"/>
                    <a:pt x="198" y="76"/>
                    <a:pt x="225" y="106"/>
                  </a:cubicBezTo>
                  <a:cubicBezTo>
                    <a:pt x="245" y="127"/>
                    <a:pt x="246" y="158"/>
                    <a:pt x="227" y="178"/>
                  </a:cubicBezTo>
                  <a:cubicBezTo>
                    <a:pt x="205" y="202"/>
                    <a:pt x="181" y="223"/>
                    <a:pt x="159" y="244"/>
                  </a:cubicBezTo>
                  <a:cubicBezTo>
                    <a:pt x="107" y="193"/>
                    <a:pt x="54" y="140"/>
                    <a:pt x="0" y="87"/>
                  </a:cubicBezTo>
                  <a:close/>
                </a:path>
              </a:pathLst>
            </a:custGeom>
            <a:solidFill>
              <a:srgbClr val="67B35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HK" altLang="en-US" b="1"/>
            </a:p>
          </p:txBody>
        </p:sp>
        <p:sp>
          <p:nvSpPr>
            <p:cNvPr id="37" name="Freeform 12"/>
            <p:cNvSpPr>
              <a:spLocks/>
            </p:cNvSpPr>
            <p:nvPr/>
          </p:nvSpPr>
          <p:spPr bwMode="auto">
            <a:xfrm>
              <a:off x="2017073" y="3372591"/>
              <a:ext cx="119627" cy="117682"/>
            </a:xfrm>
            <a:custGeom>
              <a:avLst/>
              <a:gdLst>
                <a:gd name="T0" fmla="*/ 0 w 104"/>
                <a:gd name="T1" fmla="*/ 102 h 102"/>
                <a:gd name="T2" fmla="*/ 0 w 104"/>
                <a:gd name="T3" fmla="*/ 0 h 102"/>
                <a:gd name="T4" fmla="*/ 104 w 104"/>
                <a:gd name="T5" fmla="*/ 0 h 102"/>
                <a:gd name="T6" fmla="*/ 104 w 104"/>
                <a:gd name="T7" fmla="*/ 102 h 102"/>
                <a:gd name="T8" fmla="*/ 0 w 104"/>
                <a:gd name="T9" fmla="*/ 102 h 102"/>
              </a:gdLst>
              <a:ahLst/>
              <a:cxnLst>
                <a:cxn ang="0">
                  <a:pos x="T0" y="T1"/>
                </a:cxn>
                <a:cxn ang="0">
                  <a:pos x="T2" y="T3"/>
                </a:cxn>
                <a:cxn ang="0">
                  <a:pos x="T4" y="T5"/>
                </a:cxn>
                <a:cxn ang="0">
                  <a:pos x="T6" y="T7"/>
                </a:cxn>
                <a:cxn ang="0">
                  <a:pos x="T8" y="T9"/>
                </a:cxn>
              </a:cxnLst>
              <a:rect l="0" t="0" r="r" b="b"/>
              <a:pathLst>
                <a:path w="104" h="102">
                  <a:moveTo>
                    <a:pt x="0" y="102"/>
                  </a:moveTo>
                  <a:cubicBezTo>
                    <a:pt x="0" y="68"/>
                    <a:pt x="0" y="34"/>
                    <a:pt x="0" y="0"/>
                  </a:cubicBezTo>
                  <a:cubicBezTo>
                    <a:pt x="35" y="0"/>
                    <a:pt x="69" y="0"/>
                    <a:pt x="104" y="0"/>
                  </a:cubicBezTo>
                  <a:cubicBezTo>
                    <a:pt x="104" y="34"/>
                    <a:pt x="104" y="67"/>
                    <a:pt x="104" y="102"/>
                  </a:cubicBezTo>
                  <a:cubicBezTo>
                    <a:pt x="70" y="102"/>
                    <a:pt x="36" y="102"/>
                    <a:pt x="0" y="102"/>
                  </a:cubicBezTo>
                  <a:close/>
                </a:path>
              </a:pathLst>
            </a:custGeom>
            <a:solidFill>
              <a:srgbClr val="67B35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HK" altLang="en-US" b="1"/>
            </a:p>
          </p:txBody>
        </p:sp>
        <p:sp>
          <p:nvSpPr>
            <p:cNvPr id="38" name="Freeform 13"/>
            <p:cNvSpPr>
              <a:spLocks/>
            </p:cNvSpPr>
            <p:nvPr/>
          </p:nvSpPr>
          <p:spPr bwMode="auto">
            <a:xfrm>
              <a:off x="2018045" y="3128475"/>
              <a:ext cx="118654" cy="118654"/>
            </a:xfrm>
            <a:custGeom>
              <a:avLst/>
              <a:gdLst>
                <a:gd name="T0" fmla="*/ 103 w 103"/>
                <a:gd name="T1" fmla="*/ 103 h 103"/>
                <a:gd name="T2" fmla="*/ 0 w 103"/>
                <a:gd name="T3" fmla="*/ 103 h 103"/>
                <a:gd name="T4" fmla="*/ 0 w 103"/>
                <a:gd name="T5" fmla="*/ 0 h 103"/>
                <a:gd name="T6" fmla="*/ 103 w 103"/>
                <a:gd name="T7" fmla="*/ 0 h 103"/>
                <a:gd name="T8" fmla="*/ 103 w 103"/>
                <a:gd name="T9" fmla="*/ 103 h 103"/>
              </a:gdLst>
              <a:ahLst/>
              <a:cxnLst>
                <a:cxn ang="0">
                  <a:pos x="T0" y="T1"/>
                </a:cxn>
                <a:cxn ang="0">
                  <a:pos x="T2" y="T3"/>
                </a:cxn>
                <a:cxn ang="0">
                  <a:pos x="T4" y="T5"/>
                </a:cxn>
                <a:cxn ang="0">
                  <a:pos x="T6" y="T7"/>
                </a:cxn>
                <a:cxn ang="0">
                  <a:pos x="T8" y="T9"/>
                </a:cxn>
              </a:cxnLst>
              <a:rect l="0" t="0" r="r" b="b"/>
              <a:pathLst>
                <a:path w="103" h="103">
                  <a:moveTo>
                    <a:pt x="103" y="103"/>
                  </a:moveTo>
                  <a:cubicBezTo>
                    <a:pt x="68" y="103"/>
                    <a:pt x="34" y="103"/>
                    <a:pt x="0" y="103"/>
                  </a:cubicBezTo>
                  <a:cubicBezTo>
                    <a:pt x="0" y="68"/>
                    <a:pt x="0" y="35"/>
                    <a:pt x="0" y="0"/>
                  </a:cubicBezTo>
                  <a:cubicBezTo>
                    <a:pt x="34" y="0"/>
                    <a:pt x="68" y="0"/>
                    <a:pt x="103" y="0"/>
                  </a:cubicBezTo>
                  <a:cubicBezTo>
                    <a:pt x="103" y="34"/>
                    <a:pt x="103" y="68"/>
                    <a:pt x="103" y="103"/>
                  </a:cubicBezTo>
                  <a:close/>
                </a:path>
              </a:pathLst>
            </a:custGeom>
            <a:solidFill>
              <a:srgbClr val="67B35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HK" altLang="en-US" b="1"/>
            </a:p>
          </p:txBody>
        </p:sp>
        <p:sp>
          <p:nvSpPr>
            <p:cNvPr id="39" name="Freeform 14"/>
            <p:cNvSpPr>
              <a:spLocks/>
            </p:cNvSpPr>
            <p:nvPr/>
          </p:nvSpPr>
          <p:spPr bwMode="auto">
            <a:xfrm>
              <a:off x="2018045" y="3616708"/>
              <a:ext cx="118654" cy="118654"/>
            </a:xfrm>
            <a:custGeom>
              <a:avLst/>
              <a:gdLst>
                <a:gd name="T0" fmla="*/ 103 w 103"/>
                <a:gd name="T1" fmla="*/ 103 h 103"/>
                <a:gd name="T2" fmla="*/ 0 w 103"/>
                <a:gd name="T3" fmla="*/ 103 h 103"/>
                <a:gd name="T4" fmla="*/ 0 w 103"/>
                <a:gd name="T5" fmla="*/ 0 h 103"/>
                <a:gd name="T6" fmla="*/ 103 w 103"/>
                <a:gd name="T7" fmla="*/ 0 h 103"/>
                <a:gd name="T8" fmla="*/ 103 w 103"/>
                <a:gd name="T9" fmla="*/ 103 h 103"/>
              </a:gdLst>
              <a:ahLst/>
              <a:cxnLst>
                <a:cxn ang="0">
                  <a:pos x="T0" y="T1"/>
                </a:cxn>
                <a:cxn ang="0">
                  <a:pos x="T2" y="T3"/>
                </a:cxn>
                <a:cxn ang="0">
                  <a:pos x="T4" y="T5"/>
                </a:cxn>
                <a:cxn ang="0">
                  <a:pos x="T6" y="T7"/>
                </a:cxn>
                <a:cxn ang="0">
                  <a:pos x="T8" y="T9"/>
                </a:cxn>
              </a:cxnLst>
              <a:rect l="0" t="0" r="r" b="b"/>
              <a:pathLst>
                <a:path w="103" h="103">
                  <a:moveTo>
                    <a:pt x="103" y="103"/>
                  </a:moveTo>
                  <a:cubicBezTo>
                    <a:pt x="68" y="103"/>
                    <a:pt x="35" y="103"/>
                    <a:pt x="0" y="103"/>
                  </a:cubicBezTo>
                  <a:cubicBezTo>
                    <a:pt x="0" y="68"/>
                    <a:pt x="0" y="35"/>
                    <a:pt x="0" y="0"/>
                  </a:cubicBezTo>
                  <a:cubicBezTo>
                    <a:pt x="34" y="0"/>
                    <a:pt x="68" y="0"/>
                    <a:pt x="103" y="0"/>
                  </a:cubicBezTo>
                  <a:cubicBezTo>
                    <a:pt x="103" y="33"/>
                    <a:pt x="103" y="67"/>
                    <a:pt x="103" y="103"/>
                  </a:cubicBezTo>
                  <a:close/>
                </a:path>
              </a:pathLst>
            </a:custGeom>
            <a:solidFill>
              <a:srgbClr val="67B35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HK" altLang="en-US" b="1"/>
            </a:p>
          </p:txBody>
        </p:sp>
      </p:grpSp>
      <p:sp>
        <p:nvSpPr>
          <p:cNvPr id="40" name="文本框 39"/>
          <p:cNvSpPr txBox="1"/>
          <p:nvPr/>
        </p:nvSpPr>
        <p:spPr>
          <a:xfrm>
            <a:off x="2405063" y="4137747"/>
            <a:ext cx="2657475" cy="523220"/>
          </a:xfrm>
          <a:prstGeom prst="rect">
            <a:avLst/>
          </a:prstGeom>
          <a:noFill/>
        </p:spPr>
        <p:txBody>
          <a:bodyPr wrap="square" rtlCol="0">
            <a:spAutoFit/>
          </a:bodyPr>
          <a:lstStyle/>
          <a:p>
            <a:pPr algn="ctr"/>
            <a:r>
              <a:rPr lang="en-US" altLang="zh-CN" sz="2800" b="1" spc="300" dirty="0" smtClean="0">
                <a:solidFill>
                  <a:srgbClr val="67B355"/>
                </a:solidFill>
                <a:latin typeface="微软雅黑" panose="020B0503020204020204" pitchFamily="34" charset="-122"/>
                <a:ea typeface="微软雅黑" panose="020B0503020204020204" pitchFamily="34" charset="-122"/>
              </a:rPr>
              <a:t>CONTENTS</a:t>
            </a:r>
            <a:endParaRPr lang="zh-HK" altLang="en-US" sz="2800" b="1" spc="300" dirty="0">
              <a:solidFill>
                <a:srgbClr val="67B355"/>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901977791"/>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内容占位符 8"/>
          <p:cNvGraphicFramePr>
            <a:graphicFrameLocks noGrp="1"/>
          </p:cNvGraphicFramePr>
          <p:nvPr>
            <p:ph idx="1"/>
            <p:extLst/>
          </p:nvPr>
        </p:nvGraphicFramePr>
        <p:xfrm>
          <a:off x="2242454" y="2437344"/>
          <a:ext cx="8433106" cy="336837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标题 2"/>
          <p:cNvSpPr>
            <a:spLocks noGrp="1"/>
          </p:cNvSpPr>
          <p:nvPr>
            <p:ph type="title"/>
          </p:nvPr>
        </p:nvSpPr>
        <p:spPr>
          <a:xfrm>
            <a:off x="2592925" y="624110"/>
            <a:ext cx="8911687" cy="1280890"/>
          </a:xfrm>
        </p:spPr>
        <p:txBody>
          <a:bodyPr/>
          <a:lstStyle/>
          <a:p>
            <a:r>
              <a:rPr lang="zh-CN" altLang="en-US" dirty="0" smtClean="0">
                <a:solidFill>
                  <a:srgbClr val="3F7E00"/>
                </a:solidFill>
              </a:rPr>
              <a:t>（二）现代教育技术的发展趋势</a:t>
            </a:r>
            <a:endParaRPr lang="zh-CN" altLang="en-US" dirty="0">
              <a:solidFill>
                <a:srgbClr val="3F7E00"/>
              </a:solidFill>
            </a:endParaRPr>
          </a:p>
        </p:txBody>
      </p:sp>
    </p:spTree>
    <p:extLst>
      <p:ext uri="{BB962C8B-B14F-4D97-AF65-F5344CB8AC3E}">
        <p14:creationId xmlns:p14="http://schemas.microsoft.com/office/powerpoint/2010/main" val="79356412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7075824" y="1559238"/>
            <a:ext cx="4457700" cy="3777622"/>
          </a:xfrm>
        </p:spPr>
        <p:txBody>
          <a:bodyPr>
            <a:normAutofit/>
          </a:bodyPr>
          <a:lstStyle/>
          <a:p>
            <a:pPr marL="720000">
              <a:lnSpc>
                <a:spcPct val="200000"/>
              </a:lnSpc>
            </a:pPr>
            <a:r>
              <a:rPr lang="zh-CN" altLang="zh-CN" sz="1200" dirty="0" smtClean="0"/>
              <a:t>随着</a:t>
            </a:r>
            <a:r>
              <a:rPr lang="zh-CN" altLang="zh-CN" sz="1200" dirty="0"/>
              <a:t>智能手机、平板电脑还有笔记本的普及，智能终端“一人一机”的目标逐渐实现，使用</a:t>
            </a:r>
            <a:r>
              <a:rPr lang="en-US" altLang="zh-CN" sz="1200" dirty="0" err="1"/>
              <a:t>WiFi</a:t>
            </a:r>
            <a:r>
              <a:rPr lang="zh-CN" altLang="zh-CN" sz="1200" dirty="0"/>
              <a:t>免费上网逐步被提上日程。移动终端的个人化使得在线学习成为肯，使随时随地学习成为了</a:t>
            </a:r>
            <a:r>
              <a:rPr lang="zh-CN" altLang="zh-CN" sz="1200" dirty="0" smtClean="0"/>
              <a:t>可能</a:t>
            </a:r>
            <a:r>
              <a:rPr lang="zh-CN" altLang="en-US" sz="1200" dirty="0" smtClean="0"/>
              <a:t>。</a:t>
            </a:r>
            <a:endParaRPr lang="en-US" altLang="zh-CN" sz="1200" dirty="0" smtClean="0"/>
          </a:p>
          <a:p>
            <a:pPr marL="720000">
              <a:lnSpc>
                <a:spcPct val="200000"/>
              </a:lnSpc>
            </a:pPr>
            <a:endParaRPr lang="en-US" altLang="zh-CN" sz="1200" dirty="0" smtClean="0"/>
          </a:p>
          <a:p>
            <a:pPr marL="720000">
              <a:lnSpc>
                <a:spcPct val="200000"/>
              </a:lnSpc>
            </a:pPr>
            <a:r>
              <a:rPr lang="zh-CN" altLang="zh-CN" sz="1200" dirty="0" smtClean="0"/>
              <a:t>如</a:t>
            </a:r>
            <a:r>
              <a:rPr lang="zh-CN" altLang="zh-CN" sz="1200" dirty="0"/>
              <a:t>电子课本可以用声音、动画、视频、交互活动等方式将教学内容呈现在学生面前，使得学习变得越来越主动，呈现出以学习者为中心的特点</a:t>
            </a:r>
            <a:r>
              <a:rPr lang="zh-CN" altLang="zh-CN" sz="1200" dirty="0" smtClean="0"/>
              <a:t>。</a:t>
            </a:r>
            <a:endParaRPr lang="zh-CN" altLang="zh-CN" sz="1200" dirty="0"/>
          </a:p>
        </p:txBody>
      </p:sp>
      <p:pic>
        <p:nvPicPr>
          <p:cNvPr id="4" name="图片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82109" y="1559238"/>
            <a:ext cx="4273278" cy="3390134"/>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cxnSp>
        <p:nvCxnSpPr>
          <p:cNvPr id="9" name="直接连接符 8"/>
          <p:cNvCxnSpPr/>
          <p:nvPr/>
        </p:nvCxnSpPr>
        <p:spPr>
          <a:xfrm>
            <a:off x="6724706" y="1802529"/>
            <a:ext cx="0" cy="2987675"/>
          </a:xfrm>
          <a:prstGeom prst="line">
            <a:avLst/>
          </a:prstGeom>
          <a:ln>
            <a:solidFill>
              <a:srgbClr val="336600"/>
            </a:solidFill>
            <a:prstDash val="dash"/>
          </a:ln>
        </p:spPr>
        <p:style>
          <a:lnRef idx="1">
            <a:schemeClr val="accent1"/>
          </a:lnRef>
          <a:fillRef idx="0">
            <a:schemeClr val="accent1"/>
          </a:fillRef>
          <a:effectRef idx="0">
            <a:schemeClr val="accent1"/>
          </a:effectRef>
          <a:fontRef idx="minor">
            <a:schemeClr val="tx1"/>
          </a:fontRef>
        </p:style>
      </p:cxnSp>
      <p:sp>
        <p:nvSpPr>
          <p:cNvPr id="10" name="圆角矩形 9"/>
          <p:cNvSpPr/>
          <p:nvPr/>
        </p:nvSpPr>
        <p:spPr>
          <a:xfrm>
            <a:off x="2830284" y="6096002"/>
            <a:ext cx="1901371" cy="391886"/>
          </a:xfrm>
          <a:prstGeom prst="roundRect">
            <a:avLst/>
          </a:prstGeom>
        </p:spPr>
        <p:style>
          <a:lnRef idx="0">
            <a:schemeClr val="accent6"/>
          </a:lnRef>
          <a:fillRef idx="1003">
            <a:schemeClr val="lt2"/>
          </a:fillRef>
          <a:effectRef idx="3">
            <a:schemeClr val="accent6"/>
          </a:effectRef>
          <a:fontRef idx="minor">
            <a:schemeClr val="lt1"/>
          </a:fontRef>
        </p:style>
        <p:txBody>
          <a:bodyPr rtlCol="0" anchor="ctr"/>
          <a:lstStyle/>
          <a:p>
            <a:pPr algn="ctr"/>
            <a:r>
              <a:rPr lang="zh-CN" altLang="en-US" sz="2000" b="1" dirty="0" smtClean="0">
                <a:solidFill>
                  <a:srgbClr val="336600"/>
                </a:solidFill>
              </a:rPr>
              <a:t>终端便携化</a:t>
            </a:r>
            <a:endParaRPr lang="zh-CN" altLang="en-US" sz="2000" b="1" dirty="0">
              <a:solidFill>
                <a:srgbClr val="336600"/>
              </a:solidFill>
            </a:endParaRPr>
          </a:p>
        </p:txBody>
      </p:sp>
      <p:sp>
        <p:nvSpPr>
          <p:cNvPr id="11" name="圆角矩形 10"/>
          <p:cNvSpPr/>
          <p:nvPr/>
        </p:nvSpPr>
        <p:spPr>
          <a:xfrm>
            <a:off x="5578578" y="6096002"/>
            <a:ext cx="1901371" cy="391886"/>
          </a:xfrm>
          <a:prstGeom prst="roundRect">
            <a:avLst/>
          </a:prstGeom>
        </p:spPr>
        <p:style>
          <a:lnRef idx="0">
            <a:schemeClr val="accent6"/>
          </a:lnRef>
          <a:fillRef idx="1003">
            <a:schemeClr val="lt2"/>
          </a:fillRef>
          <a:effectRef idx="3">
            <a:schemeClr val="accent6"/>
          </a:effectRef>
          <a:fontRef idx="minor">
            <a:schemeClr val="lt1"/>
          </a:fontRef>
        </p:style>
        <p:txBody>
          <a:bodyPr rtlCol="0" anchor="ctr"/>
          <a:lstStyle/>
          <a:p>
            <a:pPr algn="ctr"/>
            <a:r>
              <a:rPr lang="zh-CN" altLang="en-US" sz="2000" dirty="0" smtClean="0">
                <a:solidFill>
                  <a:schemeClr val="tx1"/>
                </a:solidFill>
              </a:rPr>
              <a:t>内容碎片化</a:t>
            </a:r>
            <a:endParaRPr lang="zh-CN" altLang="en-US" sz="2000" dirty="0">
              <a:solidFill>
                <a:schemeClr val="tx1"/>
              </a:solidFill>
            </a:endParaRPr>
          </a:p>
        </p:txBody>
      </p:sp>
      <p:sp>
        <p:nvSpPr>
          <p:cNvPr id="12" name="圆角矩形 11"/>
          <p:cNvSpPr/>
          <p:nvPr/>
        </p:nvSpPr>
        <p:spPr>
          <a:xfrm>
            <a:off x="8283329" y="6096002"/>
            <a:ext cx="1901371" cy="391886"/>
          </a:xfrm>
          <a:prstGeom prst="roundRect">
            <a:avLst/>
          </a:prstGeom>
        </p:spPr>
        <p:style>
          <a:lnRef idx="0">
            <a:schemeClr val="accent6"/>
          </a:lnRef>
          <a:fillRef idx="1003">
            <a:schemeClr val="lt2"/>
          </a:fillRef>
          <a:effectRef idx="3">
            <a:schemeClr val="accent6"/>
          </a:effectRef>
          <a:fontRef idx="minor">
            <a:schemeClr val="lt1"/>
          </a:fontRef>
        </p:style>
        <p:txBody>
          <a:bodyPr rtlCol="0" anchor="ctr"/>
          <a:lstStyle/>
          <a:p>
            <a:pPr algn="ctr"/>
            <a:r>
              <a:rPr lang="zh-CN" altLang="en-US" sz="2000" dirty="0" smtClean="0">
                <a:solidFill>
                  <a:schemeClr val="tx1"/>
                </a:solidFill>
              </a:rPr>
              <a:t>表现智能化</a:t>
            </a:r>
            <a:endParaRPr lang="zh-CN" altLang="en-US" sz="2000" dirty="0">
              <a:solidFill>
                <a:schemeClr val="tx1"/>
              </a:solidFill>
            </a:endParaRPr>
          </a:p>
        </p:txBody>
      </p:sp>
      <p:sp>
        <p:nvSpPr>
          <p:cNvPr id="13" name="右箭头 12"/>
          <p:cNvSpPr/>
          <p:nvPr/>
        </p:nvSpPr>
        <p:spPr>
          <a:xfrm rot="16200000">
            <a:off x="3642976" y="5805716"/>
            <a:ext cx="362858" cy="188686"/>
          </a:xfrm>
          <a:prstGeom prst="rightArrow">
            <a:avLst/>
          </a:prstGeom>
          <a:solidFill>
            <a:srgbClr val="3F7E00"/>
          </a:solidFill>
        </p:spPr>
        <p:style>
          <a:lnRef idx="1">
            <a:schemeClr val="accent6"/>
          </a:lnRef>
          <a:fillRef idx="3">
            <a:schemeClr val="accent6"/>
          </a:fillRef>
          <a:effectRef idx="2">
            <a:schemeClr val="accent6"/>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32922345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580064" y="1654627"/>
            <a:ext cx="4611677" cy="3777622"/>
          </a:xfrm>
        </p:spPr>
        <p:txBody>
          <a:bodyPr>
            <a:normAutofit/>
          </a:bodyPr>
          <a:lstStyle/>
          <a:p>
            <a:pPr indent="342900">
              <a:lnSpc>
                <a:spcPct val="160000"/>
              </a:lnSpc>
            </a:pPr>
            <a:r>
              <a:rPr lang="zh-CN" altLang="zh-CN" sz="1400" dirty="0" smtClean="0"/>
              <a:t>在</a:t>
            </a:r>
            <a:r>
              <a:rPr lang="zh-CN" altLang="zh-CN" sz="1400" dirty="0"/>
              <a:t>教育信息化的大背景下，学习不再拘泥于学校、教室等固定的场所，学生可以很方便地在家实现</a:t>
            </a:r>
            <a:r>
              <a:rPr lang="zh-CN" altLang="zh-CN" sz="1400" dirty="0" smtClean="0"/>
              <a:t>自主学习</a:t>
            </a:r>
            <a:endParaRPr lang="en-US" altLang="zh-CN" sz="1400" dirty="0" smtClean="0"/>
          </a:p>
          <a:p>
            <a:pPr indent="342900">
              <a:lnSpc>
                <a:spcPct val="160000"/>
              </a:lnSpc>
            </a:pPr>
            <a:r>
              <a:rPr lang="zh-CN" altLang="zh-CN" sz="1400" dirty="0" smtClean="0"/>
              <a:t>慕课</a:t>
            </a:r>
            <a:endParaRPr lang="en-US" altLang="zh-CN" sz="1400" dirty="0" smtClean="0"/>
          </a:p>
          <a:p>
            <a:pPr indent="342900">
              <a:lnSpc>
                <a:spcPct val="160000"/>
              </a:lnSpc>
            </a:pPr>
            <a:r>
              <a:rPr lang="zh-CN" altLang="zh-CN" sz="1400" dirty="0" smtClean="0"/>
              <a:t>微课</a:t>
            </a:r>
            <a:endParaRPr lang="en-US" altLang="zh-CN" sz="1400" dirty="0" smtClean="0"/>
          </a:p>
          <a:p>
            <a:pPr indent="342900">
              <a:lnSpc>
                <a:spcPct val="160000"/>
              </a:lnSpc>
            </a:pPr>
            <a:r>
              <a:rPr lang="zh-CN" altLang="zh-CN" sz="1400" dirty="0" smtClean="0"/>
              <a:t>翻转课堂</a:t>
            </a:r>
            <a:endParaRPr lang="en-US" altLang="zh-CN" sz="1400" dirty="0" smtClean="0"/>
          </a:p>
        </p:txBody>
      </p:sp>
      <p:sp>
        <p:nvSpPr>
          <p:cNvPr id="4" name="圆角矩形 3"/>
          <p:cNvSpPr/>
          <p:nvPr/>
        </p:nvSpPr>
        <p:spPr>
          <a:xfrm>
            <a:off x="2830284" y="6096002"/>
            <a:ext cx="1901371" cy="391886"/>
          </a:xfrm>
          <a:prstGeom prst="roundRect">
            <a:avLst/>
          </a:prstGeom>
        </p:spPr>
        <p:style>
          <a:lnRef idx="0">
            <a:schemeClr val="accent6"/>
          </a:lnRef>
          <a:fillRef idx="1003">
            <a:schemeClr val="lt2"/>
          </a:fillRef>
          <a:effectRef idx="3">
            <a:schemeClr val="accent6"/>
          </a:effectRef>
          <a:fontRef idx="minor">
            <a:schemeClr val="lt1"/>
          </a:fontRef>
        </p:style>
        <p:txBody>
          <a:bodyPr rtlCol="0" anchor="ctr"/>
          <a:lstStyle/>
          <a:p>
            <a:pPr algn="ctr"/>
            <a:r>
              <a:rPr lang="zh-CN" altLang="en-US" sz="2000" dirty="0" smtClean="0">
                <a:solidFill>
                  <a:schemeClr val="tx1"/>
                </a:solidFill>
              </a:rPr>
              <a:t>终端便携化</a:t>
            </a:r>
            <a:endParaRPr lang="zh-CN" altLang="en-US" sz="2000" dirty="0">
              <a:solidFill>
                <a:schemeClr val="tx1"/>
              </a:solidFill>
            </a:endParaRPr>
          </a:p>
        </p:txBody>
      </p:sp>
      <p:sp>
        <p:nvSpPr>
          <p:cNvPr id="5" name="圆角矩形 4"/>
          <p:cNvSpPr/>
          <p:nvPr/>
        </p:nvSpPr>
        <p:spPr>
          <a:xfrm>
            <a:off x="5578578" y="6096002"/>
            <a:ext cx="1901371" cy="391886"/>
          </a:xfrm>
          <a:prstGeom prst="roundRect">
            <a:avLst/>
          </a:prstGeom>
        </p:spPr>
        <p:style>
          <a:lnRef idx="0">
            <a:schemeClr val="accent6"/>
          </a:lnRef>
          <a:fillRef idx="1003">
            <a:schemeClr val="lt2"/>
          </a:fillRef>
          <a:effectRef idx="3">
            <a:schemeClr val="accent6"/>
          </a:effectRef>
          <a:fontRef idx="minor">
            <a:schemeClr val="lt1"/>
          </a:fontRef>
        </p:style>
        <p:txBody>
          <a:bodyPr rtlCol="0" anchor="ctr"/>
          <a:lstStyle/>
          <a:p>
            <a:pPr algn="ctr"/>
            <a:r>
              <a:rPr lang="zh-CN" altLang="en-US" sz="2000" b="1" dirty="0" smtClean="0">
                <a:solidFill>
                  <a:srgbClr val="336600"/>
                </a:solidFill>
              </a:rPr>
              <a:t>内容碎片化</a:t>
            </a:r>
            <a:endParaRPr lang="zh-CN" altLang="en-US" sz="2000" b="1" dirty="0">
              <a:solidFill>
                <a:srgbClr val="336600"/>
              </a:solidFill>
            </a:endParaRPr>
          </a:p>
        </p:txBody>
      </p:sp>
      <p:sp>
        <p:nvSpPr>
          <p:cNvPr id="6" name="圆角矩形 5"/>
          <p:cNvSpPr/>
          <p:nvPr/>
        </p:nvSpPr>
        <p:spPr>
          <a:xfrm>
            <a:off x="8283329" y="6096002"/>
            <a:ext cx="1901371" cy="391886"/>
          </a:xfrm>
          <a:prstGeom prst="roundRect">
            <a:avLst/>
          </a:prstGeom>
        </p:spPr>
        <p:style>
          <a:lnRef idx="0">
            <a:schemeClr val="accent6"/>
          </a:lnRef>
          <a:fillRef idx="1003">
            <a:schemeClr val="lt2"/>
          </a:fillRef>
          <a:effectRef idx="3">
            <a:schemeClr val="accent6"/>
          </a:effectRef>
          <a:fontRef idx="minor">
            <a:schemeClr val="lt1"/>
          </a:fontRef>
        </p:style>
        <p:txBody>
          <a:bodyPr rtlCol="0" anchor="ctr"/>
          <a:lstStyle/>
          <a:p>
            <a:pPr algn="ctr"/>
            <a:r>
              <a:rPr lang="zh-CN" altLang="en-US" sz="2000" dirty="0" smtClean="0">
                <a:solidFill>
                  <a:schemeClr val="tx1"/>
                </a:solidFill>
              </a:rPr>
              <a:t>表现智能化</a:t>
            </a:r>
            <a:endParaRPr lang="zh-CN" altLang="en-US" sz="2000" dirty="0">
              <a:solidFill>
                <a:schemeClr val="tx1"/>
              </a:solidFill>
            </a:endParaRPr>
          </a:p>
        </p:txBody>
      </p:sp>
      <p:sp>
        <p:nvSpPr>
          <p:cNvPr id="7" name="右箭头 6"/>
          <p:cNvSpPr/>
          <p:nvPr/>
        </p:nvSpPr>
        <p:spPr>
          <a:xfrm rot="16200000">
            <a:off x="6347834" y="5805716"/>
            <a:ext cx="362858" cy="188686"/>
          </a:xfrm>
          <a:prstGeom prst="rightArrow">
            <a:avLst/>
          </a:prstGeom>
          <a:solidFill>
            <a:srgbClr val="3F7E00"/>
          </a:solidFill>
        </p:spPr>
        <p:style>
          <a:lnRef idx="1">
            <a:schemeClr val="accent6"/>
          </a:lnRef>
          <a:fillRef idx="3">
            <a:schemeClr val="accent6"/>
          </a:fillRef>
          <a:effectRef idx="2">
            <a:schemeClr val="accent6"/>
          </a:effectRef>
          <a:fontRef idx="minor">
            <a:schemeClr val="lt1"/>
          </a:fontRef>
        </p:style>
        <p:txBody>
          <a:bodyPr rtlCol="0" anchor="ctr"/>
          <a:lstStyle/>
          <a:p>
            <a:pPr algn="ctr"/>
            <a:endParaRPr lang="zh-CN" altLang="en-US"/>
          </a:p>
        </p:txBody>
      </p:sp>
      <p:pic>
        <p:nvPicPr>
          <p:cNvPr id="8" name="图片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86770" y="1783606"/>
            <a:ext cx="4342493" cy="2677871"/>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cxnSp>
        <p:nvCxnSpPr>
          <p:cNvPr id="9" name="直接连接符 8"/>
          <p:cNvCxnSpPr/>
          <p:nvPr/>
        </p:nvCxnSpPr>
        <p:spPr>
          <a:xfrm>
            <a:off x="6565050" y="1700930"/>
            <a:ext cx="0" cy="2987675"/>
          </a:xfrm>
          <a:prstGeom prst="line">
            <a:avLst/>
          </a:prstGeom>
          <a:ln>
            <a:solidFill>
              <a:srgbClr val="336600"/>
            </a:solidFill>
            <a:prstDash val="dash"/>
          </a:ln>
        </p:spPr>
        <p:style>
          <a:lnRef idx="1">
            <a:schemeClr val="accent1"/>
          </a:lnRef>
          <a:fillRef idx="0">
            <a:schemeClr val="accent1"/>
          </a:fillRef>
          <a:effectRef idx="0">
            <a:schemeClr val="accent1"/>
          </a:effectRef>
          <a:fontRef idx="minor">
            <a:schemeClr val="tx1"/>
          </a:fontRef>
        </p:style>
      </p:cxnSp>
      <p:pic>
        <p:nvPicPr>
          <p:cNvPr id="3" name="图片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810491" y="3424866"/>
            <a:ext cx="2381250" cy="1714500"/>
          </a:xfrm>
          <a:prstGeom prst="rect">
            <a:avLst/>
          </a:prstGeom>
        </p:spPr>
      </p:pic>
    </p:spTree>
    <p:extLst>
      <p:ext uri="{BB962C8B-B14F-4D97-AF65-F5344CB8AC3E}">
        <p14:creationId xmlns:p14="http://schemas.microsoft.com/office/powerpoint/2010/main" val="372240996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623606" y="1928702"/>
            <a:ext cx="4881006" cy="2183277"/>
          </a:xfrm>
        </p:spPr>
        <p:txBody>
          <a:bodyPr>
            <a:normAutofit/>
          </a:bodyPr>
          <a:lstStyle/>
          <a:p>
            <a:pPr indent="0">
              <a:lnSpc>
                <a:spcPct val="160000"/>
              </a:lnSpc>
              <a:buNone/>
            </a:pPr>
            <a:endParaRPr lang="zh-CN" altLang="zh-CN" sz="1400" dirty="0"/>
          </a:p>
          <a:p>
            <a:pPr indent="342900">
              <a:lnSpc>
                <a:spcPct val="160000"/>
              </a:lnSpc>
            </a:pPr>
            <a:r>
              <a:rPr lang="zh-CN" altLang="zh-CN" sz="1400" dirty="0" smtClean="0"/>
              <a:t>时长</a:t>
            </a:r>
            <a:r>
              <a:rPr lang="en-US" altLang="zh-CN" sz="1400" dirty="0" smtClean="0"/>
              <a:t>&lt;10</a:t>
            </a:r>
            <a:r>
              <a:rPr lang="zh-CN" altLang="zh-CN" sz="1400" dirty="0" smtClean="0"/>
              <a:t>分钟以内</a:t>
            </a:r>
            <a:endParaRPr lang="en-US" altLang="zh-CN" sz="1400" dirty="0" smtClean="0"/>
          </a:p>
          <a:p>
            <a:pPr indent="342900">
              <a:lnSpc>
                <a:spcPct val="160000"/>
              </a:lnSpc>
            </a:pPr>
            <a:r>
              <a:rPr lang="zh-CN" altLang="en-US" sz="1400" dirty="0" smtClean="0"/>
              <a:t>方式：</a:t>
            </a:r>
            <a:r>
              <a:rPr lang="zh-CN" altLang="zh-CN" sz="1400" dirty="0" smtClean="0"/>
              <a:t>基于知识点进行视频的划分</a:t>
            </a:r>
            <a:endParaRPr lang="en-US" altLang="zh-CN" sz="1400" dirty="0" smtClean="0"/>
          </a:p>
          <a:p>
            <a:pPr indent="342900">
              <a:lnSpc>
                <a:spcPct val="160000"/>
              </a:lnSpc>
            </a:pPr>
            <a:r>
              <a:rPr lang="zh-CN" altLang="en-US" sz="1400" dirty="0" smtClean="0"/>
              <a:t>优点：</a:t>
            </a:r>
            <a:r>
              <a:rPr lang="zh-CN" altLang="zh-CN" sz="1400" dirty="0" smtClean="0"/>
              <a:t>方便学生利用碎片化的时间进行观看和学习，使随时学习成为可能</a:t>
            </a:r>
            <a:endParaRPr lang="zh-CN" altLang="zh-CN" sz="1400" dirty="0"/>
          </a:p>
        </p:txBody>
      </p:sp>
      <p:sp>
        <p:nvSpPr>
          <p:cNvPr id="4" name="圆角矩形 3"/>
          <p:cNvSpPr/>
          <p:nvPr/>
        </p:nvSpPr>
        <p:spPr>
          <a:xfrm>
            <a:off x="2830284" y="6096002"/>
            <a:ext cx="1901371" cy="391886"/>
          </a:xfrm>
          <a:prstGeom prst="roundRect">
            <a:avLst/>
          </a:prstGeom>
        </p:spPr>
        <p:style>
          <a:lnRef idx="0">
            <a:schemeClr val="accent6"/>
          </a:lnRef>
          <a:fillRef idx="1003">
            <a:schemeClr val="lt2"/>
          </a:fillRef>
          <a:effectRef idx="3">
            <a:schemeClr val="accent6"/>
          </a:effectRef>
          <a:fontRef idx="minor">
            <a:schemeClr val="lt1"/>
          </a:fontRef>
        </p:style>
        <p:txBody>
          <a:bodyPr rtlCol="0" anchor="ctr"/>
          <a:lstStyle/>
          <a:p>
            <a:pPr algn="ctr"/>
            <a:r>
              <a:rPr lang="zh-CN" altLang="en-US" sz="2000" dirty="0" smtClean="0">
                <a:solidFill>
                  <a:schemeClr val="tx1"/>
                </a:solidFill>
              </a:rPr>
              <a:t>终端便携化</a:t>
            </a:r>
            <a:endParaRPr lang="zh-CN" altLang="en-US" sz="2000" dirty="0">
              <a:solidFill>
                <a:schemeClr val="tx1"/>
              </a:solidFill>
            </a:endParaRPr>
          </a:p>
        </p:txBody>
      </p:sp>
      <p:sp>
        <p:nvSpPr>
          <p:cNvPr id="5" name="圆角矩形 4"/>
          <p:cNvSpPr/>
          <p:nvPr/>
        </p:nvSpPr>
        <p:spPr>
          <a:xfrm>
            <a:off x="5578578" y="6096002"/>
            <a:ext cx="1901371" cy="391886"/>
          </a:xfrm>
          <a:prstGeom prst="roundRect">
            <a:avLst/>
          </a:prstGeom>
        </p:spPr>
        <p:style>
          <a:lnRef idx="0">
            <a:schemeClr val="accent6"/>
          </a:lnRef>
          <a:fillRef idx="1003">
            <a:schemeClr val="lt2"/>
          </a:fillRef>
          <a:effectRef idx="3">
            <a:schemeClr val="accent6"/>
          </a:effectRef>
          <a:fontRef idx="minor">
            <a:schemeClr val="lt1"/>
          </a:fontRef>
        </p:style>
        <p:txBody>
          <a:bodyPr rtlCol="0" anchor="ctr"/>
          <a:lstStyle/>
          <a:p>
            <a:pPr algn="ctr"/>
            <a:r>
              <a:rPr lang="zh-CN" altLang="en-US" sz="2000" b="1" dirty="0" smtClean="0">
                <a:solidFill>
                  <a:srgbClr val="336600"/>
                </a:solidFill>
              </a:rPr>
              <a:t>内容碎片化</a:t>
            </a:r>
            <a:endParaRPr lang="zh-CN" altLang="en-US" sz="2000" b="1" dirty="0">
              <a:solidFill>
                <a:srgbClr val="336600"/>
              </a:solidFill>
            </a:endParaRPr>
          </a:p>
        </p:txBody>
      </p:sp>
      <p:sp>
        <p:nvSpPr>
          <p:cNvPr id="6" name="圆角矩形 5"/>
          <p:cNvSpPr/>
          <p:nvPr/>
        </p:nvSpPr>
        <p:spPr>
          <a:xfrm>
            <a:off x="8283329" y="6096002"/>
            <a:ext cx="1901371" cy="391886"/>
          </a:xfrm>
          <a:prstGeom prst="roundRect">
            <a:avLst/>
          </a:prstGeom>
        </p:spPr>
        <p:style>
          <a:lnRef idx="0">
            <a:schemeClr val="accent6"/>
          </a:lnRef>
          <a:fillRef idx="1003">
            <a:schemeClr val="lt2"/>
          </a:fillRef>
          <a:effectRef idx="3">
            <a:schemeClr val="accent6"/>
          </a:effectRef>
          <a:fontRef idx="minor">
            <a:schemeClr val="lt1"/>
          </a:fontRef>
        </p:style>
        <p:txBody>
          <a:bodyPr rtlCol="0" anchor="ctr"/>
          <a:lstStyle/>
          <a:p>
            <a:pPr algn="ctr"/>
            <a:r>
              <a:rPr lang="zh-CN" altLang="en-US" sz="2000" dirty="0" smtClean="0">
                <a:solidFill>
                  <a:schemeClr val="tx1"/>
                </a:solidFill>
              </a:rPr>
              <a:t>表现智能化</a:t>
            </a:r>
            <a:endParaRPr lang="zh-CN" altLang="en-US" sz="2000" dirty="0">
              <a:solidFill>
                <a:schemeClr val="tx1"/>
              </a:solidFill>
            </a:endParaRPr>
          </a:p>
        </p:txBody>
      </p:sp>
      <p:sp>
        <p:nvSpPr>
          <p:cNvPr id="7" name="右箭头 6"/>
          <p:cNvSpPr/>
          <p:nvPr/>
        </p:nvSpPr>
        <p:spPr>
          <a:xfrm rot="16200000">
            <a:off x="6347834" y="5805716"/>
            <a:ext cx="362858" cy="188686"/>
          </a:xfrm>
          <a:prstGeom prst="rightArrow">
            <a:avLst/>
          </a:prstGeom>
          <a:solidFill>
            <a:srgbClr val="3F7E00"/>
          </a:solidFill>
        </p:spPr>
        <p:style>
          <a:lnRef idx="1">
            <a:schemeClr val="accent6"/>
          </a:lnRef>
          <a:fillRef idx="3">
            <a:schemeClr val="accent6"/>
          </a:fillRef>
          <a:effectRef idx="2">
            <a:schemeClr val="accent6"/>
          </a:effectRef>
          <a:fontRef idx="minor">
            <a:schemeClr val="lt1"/>
          </a:fontRef>
        </p:style>
        <p:txBody>
          <a:bodyPr rtlCol="0" anchor="ctr"/>
          <a:lstStyle/>
          <a:p>
            <a:pPr algn="ctr"/>
            <a:endParaRPr lang="zh-CN" altLang="en-US"/>
          </a:p>
        </p:txBody>
      </p:sp>
      <p:pic>
        <p:nvPicPr>
          <p:cNvPr id="8" name="图片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86770" y="1928702"/>
            <a:ext cx="4342493" cy="2677871"/>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cxnSp>
        <p:nvCxnSpPr>
          <p:cNvPr id="9" name="直接连接符 8"/>
          <p:cNvCxnSpPr/>
          <p:nvPr/>
        </p:nvCxnSpPr>
        <p:spPr>
          <a:xfrm>
            <a:off x="6565050" y="1700930"/>
            <a:ext cx="0" cy="2987675"/>
          </a:xfrm>
          <a:prstGeom prst="line">
            <a:avLst/>
          </a:prstGeom>
          <a:ln>
            <a:solidFill>
              <a:srgbClr val="336600"/>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5933551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1496787" y="2133170"/>
            <a:ext cx="4881006" cy="3042543"/>
          </a:xfrm>
        </p:spPr>
        <p:txBody>
          <a:bodyPr>
            <a:normAutofit/>
          </a:bodyPr>
          <a:lstStyle/>
          <a:p>
            <a:pPr marL="628650" indent="-285750">
              <a:lnSpc>
                <a:spcPct val="160000"/>
              </a:lnSpc>
            </a:pPr>
            <a:r>
              <a:rPr lang="zh-CN" altLang="en-US" sz="1400" dirty="0"/>
              <a:t>现在教师利用多媒体设备提供给学生的教学内容是从视听等方面对学生进行知识的传递</a:t>
            </a:r>
            <a:r>
              <a:rPr lang="zh-CN" altLang="en-US" sz="1400" dirty="0" smtClean="0"/>
              <a:t>。</a:t>
            </a:r>
            <a:endParaRPr lang="en-US" altLang="zh-CN" sz="1400" dirty="0" smtClean="0"/>
          </a:p>
          <a:p>
            <a:pPr marL="628650" indent="-285750">
              <a:lnSpc>
                <a:spcPct val="160000"/>
              </a:lnSpc>
            </a:pPr>
            <a:r>
              <a:rPr lang="zh-CN" altLang="en-US" sz="1400" dirty="0" smtClean="0"/>
              <a:t>利用</a:t>
            </a:r>
            <a:r>
              <a:rPr lang="zh-CN" altLang="en-US" sz="1400" dirty="0"/>
              <a:t>多媒体教室中的设备进行</a:t>
            </a:r>
            <a:r>
              <a:rPr lang="zh-CN" altLang="en-US" sz="1400" dirty="0" smtClean="0"/>
              <a:t>教学</a:t>
            </a:r>
            <a:endParaRPr lang="en-US" altLang="zh-CN" sz="1400" dirty="0" smtClean="0"/>
          </a:p>
          <a:p>
            <a:pPr marL="628650" indent="-285750">
              <a:lnSpc>
                <a:spcPct val="160000"/>
              </a:lnSpc>
            </a:pPr>
            <a:r>
              <a:rPr lang="zh-CN" altLang="en-US" sz="1400" dirty="0" smtClean="0"/>
              <a:t>未来</a:t>
            </a:r>
            <a:r>
              <a:rPr lang="zh-CN" altLang="en-US" sz="1400" dirty="0"/>
              <a:t>人工智能阶段除了视听之外，还可能提供触觉、味觉等感觉体验，实现全方位教学，也就是未来教室</a:t>
            </a:r>
          </a:p>
        </p:txBody>
      </p:sp>
      <p:cxnSp>
        <p:nvCxnSpPr>
          <p:cNvPr id="9" name="直接连接符 8"/>
          <p:cNvCxnSpPr/>
          <p:nvPr/>
        </p:nvCxnSpPr>
        <p:spPr>
          <a:xfrm>
            <a:off x="6565050" y="1700930"/>
            <a:ext cx="0" cy="2987675"/>
          </a:xfrm>
          <a:prstGeom prst="line">
            <a:avLst/>
          </a:prstGeom>
          <a:ln>
            <a:solidFill>
              <a:srgbClr val="336600"/>
            </a:solidFill>
            <a:prstDash val="dash"/>
          </a:ln>
        </p:spPr>
        <p:style>
          <a:lnRef idx="1">
            <a:schemeClr val="accent1"/>
          </a:lnRef>
          <a:fillRef idx="0">
            <a:schemeClr val="accent1"/>
          </a:fillRef>
          <a:effectRef idx="0">
            <a:schemeClr val="accent1"/>
          </a:effectRef>
          <a:fontRef idx="minor">
            <a:schemeClr val="tx1"/>
          </a:fontRef>
        </p:style>
      </p:cxnSp>
      <p:sp>
        <p:nvSpPr>
          <p:cNvPr id="10" name="圆角矩形 9"/>
          <p:cNvSpPr/>
          <p:nvPr/>
        </p:nvSpPr>
        <p:spPr>
          <a:xfrm>
            <a:off x="2830284" y="6096002"/>
            <a:ext cx="1901371" cy="391886"/>
          </a:xfrm>
          <a:prstGeom prst="roundRect">
            <a:avLst/>
          </a:prstGeom>
        </p:spPr>
        <p:style>
          <a:lnRef idx="0">
            <a:schemeClr val="accent6"/>
          </a:lnRef>
          <a:fillRef idx="1003">
            <a:schemeClr val="lt2"/>
          </a:fillRef>
          <a:effectRef idx="3">
            <a:schemeClr val="accent6"/>
          </a:effectRef>
          <a:fontRef idx="minor">
            <a:schemeClr val="lt1"/>
          </a:fontRef>
        </p:style>
        <p:txBody>
          <a:bodyPr rtlCol="0" anchor="ctr"/>
          <a:lstStyle/>
          <a:p>
            <a:pPr algn="ctr"/>
            <a:r>
              <a:rPr lang="zh-CN" altLang="en-US" sz="2000" dirty="0" smtClean="0">
                <a:solidFill>
                  <a:schemeClr val="tx1"/>
                </a:solidFill>
              </a:rPr>
              <a:t>终端便携化</a:t>
            </a:r>
            <a:endParaRPr lang="zh-CN" altLang="en-US" sz="2000" dirty="0">
              <a:solidFill>
                <a:schemeClr val="tx1"/>
              </a:solidFill>
            </a:endParaRPr>
          </a:p>
        </p:txBody>
      </p:sp>
      <p:sp>
        <p:nvSpPr>
          <p:cNvPr id="11" name="圆角矩形 10"/>
          <p:cNvSpPr/>
          <p:nvPr/>
        </p:nvSpPr>
        <p:spPr>
          <a:xfrm>
            <a:off x="5578578" y="6096002"/>
            <a:ext cx="1901371" cy="391886"/>
          </a:xfrm>
          <a:prstGeom prst="roundRect">
            <a:avLst/>
          </a:prstGeom>
        </p:spPr>
        <p:style>
          <a:lnRef idx="0">
            <a:schemeClr val="accent6"/>
          </a:lnRef>
          <a:fillRef idx="1003">
            <a:schemeClr val="lt2"/>
          </a:fillRef>
          <a:effectRef idx="3">
            <a:schemeClr val="accent6"/>
          </a:effectRef>
          <a:fontRef idx="minor">
            <a:schemeClr val="lt1"/>
          </a:fontRef>
        </p:style>
        <p:txBody>
          <a:bodyPr rtlCol="0" anchor="ctr"/>
          <a:lstStyle/>
          <a:p>
            <a:pPr algn="ctr"/>
            <a:r>
              <a:rPr lang="zh-CN" altLang="en-US" sz="2000" dirty="0" smtClean="0">
                <a:solidFill>
                  <a:schemeClr val="tx1"/>
                </a:solidFill>
              </a:rPr>
              <a:t>内容碎片化</a:t>
            </a:r>
            <a:endParaRPr lang="zh-CN" altLang="en-US" sz="2000" dirty="0">
              <a:solidFill>
                <a:schemeClr val="tx1"/>
              </a:solidFill>
            </a:endParaRPr>
          </a:p>
        </p:txBody>
      </p:sp>
      <p:sp>
        <p:nvSpPr>
          <p:cNvPr id="12" name="圆角矩形 11"/>
          <p:cNvSpPr/>
          <p:nvPr/>
        </p:nvSpPr>
        <p:spPr>
          <a:xfrm>
            <a:off x="8283329" y="6096002"/>
            <a:ext cx="1901371" cy="391886"/>
          </a:xfrm>
          <a:prstGeom prst="roundRect">
            <a:avLst/>
          </a:prstGeom>
        </p:spPr>
        <p:style>
          <a:lnRef idx="0">
            <a:schemeClr val="accent6"/>
          </a:lnRef>
          <a:fillRef idx="1003">
            <a:schemeClr val="lt2"/>
          </a:fillRef>
          <a:effectRef idx="3">
            <a:schemeClr val="accent6"/>
          </a:effectRef>
          <a:fontRef idx="minor">
            <a:schemeClr val="lt1"/>
          </a:fontRef>
        </p:style>
        <p:txBody>
          <a:bodyPr rtlCol="0" anchor="ctr"/>
          <a:lstStyle/>
          <a:p>
            <a:pPr algn="ctr"/>
            <a:r>
              <a:rPr lang="zh-CN" altLang="en-US" sz="2000" b="1" dirty="0" smtClean="0">
                <a:solidFill>
                  <a:srgbClr val="336600"/>
                </a:solidFill>
              </a:rPr>
              <a:t>表现智能化</a:t>
            </a:r>
            <a:endParaRPr lang="zh-CN" altLang="en-US" sz="2000" b="1" dirty="0">
              <a:solidFill>
                <a:srgbClr val="336600"/>
              </a:solidFill>
            </a:endParaRPr>
          </a:p>
        </p:txBody>
      </p:sp>
      <p:sp>
        <p:nvSpPr>
          <p:cNvPr id="13" name="右箭头 12"/>
          <p:cNvSpPr/>
          <p:nvPr/>
        </p:nvSpPr>
        <p:spPr>
          <a:xfrm rot="16200000">
            <a:off x="9038071" y="5805716"/>
            <a:ext cx="362858" cy="188686"/>
          </a:xfrm>
          <a:prstGeom prst="rightArrow">
            <a:avLst/>
          </a:prstGeom>
          <a:solidFill>
            <a:srgbClr val="3F7E00"/>
          </a:solidFill>
        </p:spPr>
        <p:style>
          <a:lnRef idx="1">
            <a:schemeClr val="accent6"/>
          </a:lnRef>
          <a:fillRef idx="3">
            <a:schemeClr val="accent6"/>
          </a:fillRef>
          <a:effectRef idx="2">
            <a:schemeClr val="accent6"/>
          </a:effectRef>
          <a:fontRef idx="minor">
            <a:schemeClr val="lt1"/>
          </a:fontRef>
        </p:style>
        <p:txBody>
          <a:bodyPr rtlCol="0" anchor="ctr"/>
          <a:lstStyle/>
          <a:p>
            <a:pPr algn="ctr"/>
            <a:endParaRPr lang="zh-CN" altLang="en-US"/>
          </a:p>
        </p:txBody>
      </p:sp>
      <p:pic>
        <p:nvPicPr>
          <p:cNvPr id="3" name="图片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52308" y="1898875"/>
            <a:ext cx="4319638" cy="2591783"/>
          </a:xfrm>
          <a:prstGeom prst="rect">
            <a:avLst/>
          </a:prstGeom>
          <a:solidFill>
            <a:srgbClr val="FFFFFF">
              <a:shade val="85000"/>
            </a:srgbClr>
          </a:solidFill>
          <a:ln w="190500" cap="rnd">
            <a:solidFill>
              <a:srgbClr val="FFFFFF"/>
            </a:solidFill>
          </a:ln>
          <a:effectLst>
            <a:outerShdw blurRad="36195" dist="12700" dir="11400000" algn="tl" rotWithShape="0">
              <a:srgbClr val="000000">
                <a:alpha val="33000"/>
              </a:srgbClr>
            </a:outerShdw>
          </a:effectLst>
          <a:scene3d>
            <a:camera prst="perspectiveContrastingLeftFacing">
              <a:rot lat="540000" lon="2100000" rev="0"/>
            </a:camera>
            <a:lightRig rig="soft" dir="t"/>
          </a:scene3d>
          <a:sp3d contourW="12700" prstMaterial="matte">
            <a:bevelT w="63500" h="50800"/>
            <a:contourClr>
              <a:srgbClr val="C0C0C0"/>
            </a:contourClr>
          </a:sp3d>
        </p:spPr>
      </p:pic>
    </p:spTree>
    <p:extLst>
      <p:ext uri="{BB962C8B-B14F-4D97-AF65-F5344CB8AC3E}">
        <p14:creationId xmlns:p14="http://schemas.microsoft.com/office/powerpoint/2010/main" val="621619430"/>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a:xfrm>
            <a:off x="6937830" y="2133600"/>
            <a:ext cx="4566782" cy="1698171"/>
          </a:xfrm>
        </p:spPr>
        <p:txBody>
          <a:bodyPr>
            <a:normAutofit/>
          </a:bodyPr>
          <a:lstStyle/>
          <a:p>
            <a:pPr>
              <a:lnSpc>
                <a:spcPct val="150000"/>
              </a:lnSpc>
            </a:pPr>
            <a:r>
              <a:rPr lang="zh-CN" altLang="zh-CN" sz="1400" dirty="0" smtClean="0"/>
              <a:t>现在</a:t>
            </a:r>
            <a:r>
              <a:rPr lang="zh-CN" altLang="zh-CN" sz="1400" dirty="0"/>
              <a:t>教师利用多媒体设备提供给学生的教学内容是从视听等方面对学生进行知识的传递。例如，利用多媒体教室中的设备进行教学，未来人工智能阶段除了视听之外，还可能提供触觉、味觉等感觉体验，实现全方位教学，也就是未来教室。</a:t>
            </a:r>
          </a:p>
          <a:p>
            <a:pPr>
              <a:lnSpc>
                <a:spcPct val="150000"/>
              </a:lnSpc>
            </a:pPr>
            <a:endParaRPr lang="zh-CN" altLang="en-US" sz="1400" dirty="0"/>
          </a:p>
        </p:txBody>
      </p:sp>
      <p:sp>
        <p:nvSpPr>
          <p:cNvPr id="4" name="圆角矩形 3"/>
          <p:cNvSpPr/>
          <p:nvPr/>
        </p:nvSpPr>
        <p:spPr>
          <a:xfrm>
            <a:off x="2830284" y="6096002"/>
            <a:ext cx="1901371" cy="391886"/>
          </a:xfrm>
          <a:prstGeom prst="roundRect">
            <a:avLst/>
          </a:prstGeom>
        </p:spPr>
        <p:style>
          <a:lnRef idx="0">
            <a:schemeClr val="accent6"/>
          </a:lnRef>
          <a:fillRef idx="1003">
            <a:schemeClr val="lt2"/>
          </a:fillRef>
          <a:effectRef idx="3">
            <a:schemeClr val="accent6"/>
          </a:effectRef>
          <a:fontRef idx="minor">
            <a:schemeClr val="lt1"/>
          </a:fontRef>
        </p:style>
        <p:txBody>
          <a:bodyPr rtlCol="0" anchor="ctr"/>
          <a:lstStyle/>
          <a:p>
            <a:pPr algn="ctr"/>
            <a:r>
              <a:rPr lang="zh-CN" altLang="en-US" sz="2000" dirty="0" smtClean="0">
                <a:solidFill>
                  <a:schemeClr val="tx1"/>
                </a:solidFill>
              </a:rPr>
              <a:t>终端便携化</a:t>
            </a:r>
            <a:endParaRPr lang="zh-CN" altLang="en-US" sz="2000" dirty="0">
              <a:solidFill>
                <a:schemeClr val="tx1"/>
              </a:solidFill>
            </a:endParaRPr>
          </a:p>
        </p:txBody>
      </p:sp>
      <p:sp>
        <p:nvSpPr>
          <p:cNvPr id="5" name="圆角矩形 4"/>
          <p:cNvSpPr/>
          <p:nvPr/>
        </p:nvSpPr>
        <p:spPr>
          <a:xfrm>
            <a:off x="5578578" y="6096002"/>
            <a:ext cx="1901371" cy="391886"/>
          </a:xfrm>
          <a:prstGeom prst="roundRect">
            <a:avLst/>
          </a:prstGeom>
        </p:spPr>
        <p:style>
          <a:lnRef idx="0">
            <a:schemeClr val="accent6"/>
          </a:lnRef>
          <a:fillRef idx="1003">
            <a:schemeClr val="lt2"/>
          </a:fillRef>
          <a:effectRef idx="3">
            <a:schemeClr val="accent6"/>
          </a:effectRef>
          <a:fontRef idx="minor">
            <a:schemeClr val="lt1"/>
          </a:fontRef>
        </p:style>
        <p:txBody>
          <a:bodyPr rtlCol="0" anchor="ctr"/>
          <a:lstStyle/>
          <a:p>
            <a:pPr algn="ctr"/>
            <a:r>
              <a:rPr lang="zh-CN" altLang="en-US" sz="2000" dirty="0" smtClean="0">
                <a:solidFill>
                  <a:schemeClr val="tx1"/>
                </a:solidFill>
              </a:rPr>
              <a:t>内容碎片化</a:t>
            </a:r>
            <a:endParaRPr lang="zh-CN" altLang="en-US" sz="2000" dirty="0">
              <a:solidFill>
                <a:schemeClr val="tx1"/>
              </a:solidFill>
            </a:endParaRPr>
          </a:p>
        </p:txBody>
      </p:sp>
      <p:sp>
        <p:nvSpPr>
          <p:cNvPr id="6" name="圆角矩形 5"/>
          <p:cNvSpPr/>
          <p:nvPr/>
        </p:nvSpPr>
        <p:spPr>
          <a:xfrm>
            <a:off x="8283329" y="6096002"/>
            <a:ext cx="1901371" cy="391886"/>
          </a:xfrm>
          <a:prstGeom prst="roundRect">
            <a:avLst/>
          </a:prstGeom>
        </p:spPr>
        <p:style>
          <a:lnRef idx="0">
            <a:schemeClr val="accent6"/>
          </a:lnRef>
          <a:fillRef idx="1003">
            <a:schemeClr val="lt2"/>
          </a:fillRef>
          <a:effectRef idx="3">
            <a:schemeClr val="accent6"/>
          </a:effectRef>
          <a:fontRef idx="minor">
            <a:schemeClr val="lt1"/>
          </a:fontRef>
        </p:style>
        <p:txBody>
          <a:bodyPr rtlCol="0" anchor="ctr"/>
          <a:lstStyle/>
          <a:p>
            <a:pPr algn="ctr"/>
            <a:r>
              <a:rPr lang="zh-CN" altLang="en-US" sz="2000" b="1" dirty="0" smtClean="0">
                <a:solidFill>
                  <a:srgbClr val="336600"/>
                </a:solidFill>
              </a:rPr>
              <a:t>表现智能化</a:t>
            </a:r>
            <a:endParaRPr lang="zh-CN" altLang="en-US" sz="2000" b="1" dirty="0">
              <a:solidFill>
                <a:srgbClr val="336600"/>
              </a:solidFill>
            </a:endParaRPr>
          </a:p>
        </p:txBody>
      </p:sp>
      <p:sp>
        <p:nvSpPr>
          <p:cNvPr id="7" name="右箭头 6"/>
          <p:cNvSpPr/>
          <p:nvPr/>
        </p:nvSpPr>
        <p:spPr>
          <a:xfrm rot="16200000">
            <a:off x="9038071" y="5805716"/>
            <a:ext cx="362858" cy="188686"/>
          </a:xfrm>
          <a:prstGeom prst="rightArrow">
            <a:avLst/>
          </a:prstGeom>
          <a:solidFill>
            <a:srgbClr val="3F7E00"/>
          </a:solidFill>
        </p:spPr>
        <p:style>
          <a:lnRef idx="1">
            <a:schemeClr val="accent6"/>
          </a:lnRef>
          <a:fillRef idx="3">
            <a:schemeClr val="accent6"/>
          </a:fillRef>
          <a:effectRef idx="2">
            <a:schemeClr val="accent6"/>
          </a:effectRef>
          <a:fontRef idx="minor">
            <a:schemeClr val="lt1"/>
          </a:fontRef>
        </p:style>
        <p:txBody>
          <a:bodyPr rtlCol="0" anchor="ctr"/>
          <a:lstStyle/>
          <a:p>
            <a:pPr algn="ctr"/>
            <a:endParaRPr lang="zh-CN" altLang="en-US"/>
          </a:p>
        </p:txBody>
      </p:sp>
      <p:pic>
        <p:nvPicPr>
          <p:cNvPr id="9" name="图片 8"/>
          <p:cNvPicPr>
            <a:picLocks noChangeAspect="1"/>
          </p:cNvPicPr>
          <p:nvPr/>
        </p:nvPicPr>
        <p:blipFill rotWithShape="1">
          <a:blip r:embed="rId2">
            <a:extLst>
              <a:ext uri="{28A0092B-C50C-407E-A947-70E740481C1C}">
                <a14:useLocalDpi xmlns:a14="http://schemas.microsoft.com/office/drawing/2010/main" val="0"/>
              </a:ext>
            </a:extLst>
          </a:blip>
          <a:srcRect l="1820"/>
          <a:stretch/>
        </p:blipFill>
        <p:spPr>
          <a:xfrm>
            <a:off x="6879771" y="1453697"/>
            <a:ext cx="4797405" cy="3648075"/>
          </a:xfrm>
          <a:prstGeom prst="rect">
            <a:avLst/>
          </a:prstGeom>
        </p:spPr>
      </p:pic>
      <p:pic>
        <p:nvPicPr>
          <p:cNvPr id="11" name="图片 10"/>
          <p:cNvPicPr>
            <a:picLocks noChangeAspect="1"/>
          </p:cNvPicPr>
          <p:nvPr/>
        </p:nvPicPr>
        <p:blipFill rotWithShape="1">
          <a:blip r:embed="rId3">
            <a:extLst>
              <a:ext uri="{28A0092B-C50C-407E-A947-70E740481C1C}">
                <a14:useLocalDpi xmlns:a14="http://schemas.microsoft.com/office/drawing/2010/main" val="0"/>
              </a:ext>
            </a:extLst>
          </a:blip>
          <a:srcRect l="13973" t="3754" r="10302" b="2995"/>
          <a:stretch/>
        </p:blipFill>
        <p:spPr>
          <a:xfrm>
            <a:off x="1893280" y="1698171"/>
            <a:ext cx="4223658" cy="3164115"/>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cxnSp>
        <p:nvCxnSpPr>
          <p:cNvPr id="12" name="直接连接符 11"/>
          <p:cNvCxnSpPr/>
          <p:nvPr/>
        </p:nvCxnSpPr>
        <p:spPr>
          <a:xfrm>
            <a:off x="6565050" y="1700930"/>
            <a:ext cx="0" cy="2987675"/>
          </a:xfrm>
          <a:prstGeom prst="line">
            <a:avLst/>
          </a:prstGeom>
          <a:ln>
            <a:solidFill>
              <a:srgbClr val="336600"/>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680375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724294"/>
            <a:ext cx="12192000" cy="3557211"/>
          </a:xfrm>
          <a:prstGeom prst="rect">
            <a:avLst/>
          </a:prstGeom>
        </p:spPr>
      </p:pic>
      <p:cxnSp>
        <p:nvCxnSpPr>
          <p:cNvPr id="10" name="直接连接符 9"/>
          <p:cNvCxnSpPr/>
          <p:nvPr/>
        </p:nvCxnSpPr>
        <p:spPr>
          <a:xfrm>
            <a:off x="-12191999" y="1600477"/>
            <a:ext cx="12192000" cy="0"/>
          </a:xfrm>
          <a:prstGeom prst="line">
            <a:avLst/>
          </a:prstGeom>
          <a:ln w="28575" cap="flat" cmpd="sng" algn="ctr">
            <a:solidFill>
              <a:schemeClr val="accent4"/>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1" name="直接连接符 10"/>
          <p:cNvCxnSpPr/>
          <p:nvPr/>
        </p:nvCxnSpPr>
        <p:spPr>
          <a:xfrm>
            <a:off x="12192000" y="5438775"/>
            <a:ext cx="12192000" cy="0"/>
          </a:xfrm>
          <a:prstGeom prst="line">
            <a:avLst/>
          </a:prstGeom>
          <a:ln w="28575" cap="flat" cmpd="sng" algn="ctr">
            <a:solidFill>
              <a:schemeClr val="accent4"/>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grpSp>
        <p:nvGrpSpPr>
          <p:cNvPr id="48" name="组合 47"/>
          <p:cNvGrpSpPr/>
          <p:nvPr/>
        </p:nvGrpSpPr>
        <p:grpSpPr>
          <a:xfrm>
            <a:off x="3740094" y="646364"/>
            <a:ext cx="1255741" cy="1231814"/>
            <a:chOff x="3740094" y="646364"/>
            <a:chExt cx="1255741" cy="1231814"/>
          </a:xfrm>
        </p:grpSpPr>
        <p:sp>
          <p:nvSpPr>
            <p:cNvPr id="12" name="Oval Callout 9"/>
            <p:cNvSpPr/>
            <p:nvPr/>
          </p:nvSpPr>
          <p:spPr>
            <a:xfrm rot="1998450">
              <a:off x="3740094" y="646364"/>
              <a:ext cx="1255741" cy="1231814"/>
            </a:xfrm>
            <a:prstGeom prst="wedgeEllipseCallout">
              <a:avLst>
                <a:gd name="adj1" fmla="val 38923"/>
                <a:gd name="adj2" fmla="val 61436"/>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mj-ea"/>
                <a:ea typeface="+mj-ea"/>
              </a:endParaRPr>
            </a:p>
          </p:txBody>
        </p:sp>
        <p:sp>
          <p:nvSpPr>
            <p:cNvPr id="13" name="Oval Callout 9"/>
            <p:cNvSpPr/>
            <p:nvPr/>
          </p:nvSpPr>
          <p:spPr>
            <a:xfrm rot="1998450">
              <a:off x="3878158" y="747885"/>
              <a:ext cx="960915" cy="942606"/>
            </a:xfrm>
            <a:prstGeom prst="wedgeEllipseCallout">
              <a:avLst>
                <a:gd name="adj1" fmla="val 38923"/>
                <a:gd name="adj2" fmla="val 61436"/>
              </a:avLst>
            </a:prstGeom>
            <a:solidFill>
              <a:schemeClr val="accent2"/>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GB" sz="1800" dirty="0">
                <a:solidFill>
                  <a:schemeClr val="tx1"/>
                </a:solidFill>
              </a:endParaRPr>
            </a:p>
          </p:txBody>
        </p:sp>
        <p:sp>
          <p:nvSpPr>
            <p:cNvPr id="20" name="文本框 19"/>
            <p:cNvSpPr txBox="1"/>
            <p:nvPr/>
          </p:nvSpPr>
          <p:spPr>
            <a:xfrm>
              <a:off x="3984153" y="875494"/>
              <a:ext cx="748923" cy="769441"/>
            </a:xfrm>
            <a:prstGeom prst="rect">
              <a:avLst/>
            </a:prstGeom>
            <a:noFill/>
          </p:spPr>
          <p:txBody>
            <a:bodyPr wrap="none" rtlCol="0">
              <a:spAutoFit/>
            </a:bodyPr>
            <a:lstStyle/>
            <a:p>
              <a:r>
                <a:rPr lang="zh-CN" altLang="en-US" sz="4400" b="1" dirty="0" smtClean="0">
                  <a:solidFill>
                    <a:schemeClr val="bg1"/>
                  </a:solidFill>
                  <a:latin typeface="微软雅黑" panose="020B0503020204020204" pitchFamily="34" charset="-122"/>
                  <a:ea typeface="微软雅黑" panose="020B0503020204020204" pitchFamily="34" charset="-122"/>
                </a:rPr>
                <a:t>谢</a:t>
              </a:r>
              <a:endParaRPr lang="zh-CN" altLang="en-US" sz="4400" b="1" dirty="0">
                <a:solidFill>
                  <a:schemeClr val="bg1"/>
                </a:solidFill>
                <a:latin typeface="微软雅黑" panose="020B0503020204020204" pitchFamily="34" charset="-122"/>
                <a:ea typeface="微软雅黑" panose="020B0503020204020204" pitchFamily="34" charset="-122"/>
              </a:endParaRPr>
            </a:p>
          </p:txBody>
        </p:sp>
      </p:grpSp>
      <p:grpSp>
        <p:nvGrpSpPr>
          <p:cNvPr id="49" name="组合 48"/>
          <p:cNvGrpSpPr/>
          <p:nvPr/>
        </p:nvGrpSpPr>
        <p:grpSpPr>
          <a:xfrm>
            <a:off x="4892087" y="646362"/>
            <a:ext cx="1255741" cy="1231814"/>
            <a:chOff x="4892087" y="646362"/>
            <a:chExt cx="1255741" cy="1231814"/>
          </a:xfrm>
        </p:grpSpPr>
        <p:sp>
          <p:nvSpPr>
            <p:cNvPr id="14" name="Oval Callout 9"/>
            <p:cNvSpPr/>
            <p:nvPr/>
          </p:nvSpPr>
          <p:spPr>
            <a:xfrm rot="1998450">
              <a:off x="4892087" y="646362"/>
              <a:ext cx="1255741" cy="1231814"/>
            </a:xfrm>
            <a:prstGeom prst="wedgeEllipseCallout">
              <a:avLst>
                <a:gd name="adj1" fmla="val 38923"/>
                <a:gd name="adj2" fmla="val 61436"/>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mj-ea"/>
                <a:ea typeface="+mj-ea"/>
              </a:endParaRPr>
            </a:p>
          </p:txBody>
        </p:sp>
        <p:sp>
          <p:nvSpPr>
            <p:cNvPr id="15" name="Oval Callout 9"/>
            <p:cNvSpPr/>
            <p:nvPr/>
          </p:nvSpPr>
          <p:spPr>
            <a:xfrm rot="1998450">
              <a:off x="5030151" y="747883"/>
              <a:ext cx="960915" cy="942606"/>
            </a:xfrm>
            <a:prstGeom prst="wedgeEllipseCallout">
              <a:avLst>
                <a:gd name="adj1" fmla="val 38923"/>
                <a:gd name="adj2" fmla="val 61436"/>
              </a:avLst>
            </a:prstGeom>
            <a:solidFill>
              <a:srgbClr val="F7E003"/>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GB" sz="1800">
                <a:solidFill>
                  <a:schemeClr val="tx1"/>
                </a:solidFill>
              </a:endParaRPr>
            </a:p>
          </p:txBody>
        </p:sp>
        <p:sp>
          <p:nvSpPr>
            <p:cNvPr id="21" name="文本框 20"/>
            <p:cNvSpPr txBox="1"/>
            <p:nvPr/>
          </p:nvSpPr>
          <p:spPr>
            <a:xfrm>
              <a:off x="5154846" y="845185"/>
              <a:ext cx="748923" cy="769441"/>
            </a:xfrm>
            <a:prstGeom prst="rect">
              <a:avLst/>
            </a:prstGeom>
            <a:noFill/>
          </p:spPr>
          <p:txBody>
            <a:bodyPr wrap="none" rtlCol="0">
              <a:spAutoFit/>
            </a:bodyPr>
            <a:lstStyle/>
            <a:p>
              <a:r>
                <a:rPr lang="zh-CN" altLang="en-US" sz="4400" b="1" dirty="0" smtClean="0">
                  <a:solidFill>
                    <a:schemeClr val="bg1"/>
                  </a:solidFill>
                  <a:latin typeface="微软雅黑" panose="020B0503020204020204" pitchFamily="34" charset="-122"/>
                  <a:ea typeface="微软雅黑" panose="020B0503020204020204" pitchFamily="34" charset="-122"/>
                </a:rPr>
                <a:t>谢</a:t>
              </a:r>
              <a:endParaRPr lang="zh-CN" altLang="en-US" sz="4400" b="1" dirty="0">
                <a:solidFill>
                  <a:schemeClr val="bg1"/>
                </a:solidFill>
                <a:latin typeface="微软雅黑" panose="020B0503020204020204" pitchFamily="34" charset="-122"/>
                <a:ea typeface="微软雅黑" panose="020B0503020204020204" pitchFamily="34" charset="-122"/>
              </a:endParaRPr>
            </a:p>
          </p:txBody>
        </p:sp>
      </p:grpSp>
      <p:grpSp>
        <p:nvGrpSpPr>
          <p:cNvPr id="50" name="组合 49"/>
          <p:cNvGrpSpPr/>
          <p:nvPr/>
        </p:nvGrpSpPr>
        <p:grpSpPr>
          <a:xfrm>
            <a:off x="6062779" y="646359"/>
            <a:ext cx="1255741" cy="1231814"/>
            <a:chOff x="6062779" y="646359"/>
            <a:chExt cx="1255741" cy="1231814"/>
          </a:xfrm>
        </p:grpSpPr>
        <p:sp>
          <p:nvSpPr>
            <p:cNvPr id="16" name="Oval Callout 9"/>
            <p:cNvSpPr/>
            <p:nvPr/>
          </p:nvSpPr>
          <p:spPr>
            <a:xfrm rot="1998450">
              <a:off x="6062779" y="646359"/>
              <a:ext cx="1255741" cy="1231814"/>
            </a:xfrm>
            <a:prstGeom prst="wedgeEllipseCallout">
              <a:avLst>
                <a:gd name="adj1" fmla="val 38923"/>
                <a:gd name="adj2" fmla="val 61436"/>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mj-ea"/>
                <a:ea typeface="+mj-ea"/>
              </a:endParaRPr>
            </a:p>
          </p:txBody>
        </p:sp>
        <p:sp>
          <p:nvSpPr>
            <p:cNvPr id="17" name="Oval Callout 9"/>
            <p:cNvSpPr/>
            <p:nvPr/>
          </p:nvSpPr>
          <p:spPr>
            <a:xfrm rot="1998450">
              <a:off x="6200843" y="747880"/>
              <a:ext cx="960915" cy="942606"/>
            </a:xfrm>
            <a:prstGeom prst="wedgeEllipseCallout">
              <a:avLst>
                <a:gd name="adj1" fmla="val 38923"/>
                <a:gd name="adj2" fmla="val 61436"/>
              </a:avLst>
            </a:prstGeom>
            <a:solidFill>
              <a:srgbClr val="67B355"/>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GB" sz="1800">
                <a:solidFill>
                  <a:schemeClr val="tx1"/>
                </a:solidFill>
              </a:endParaRPr>
            </a:p>
          </p:txBody>
        </p:sp>
        <p:sp>
          <p:nvSpPr>
            <p:cNvPr id="22" name="文本框 21"/>
            <p:cNvSpPr txBox="1"/>
            <p:nvPr/>
          </p:nvSpPr>
          <p:spPr>
            <a:xfrm>
              <a:off x="6303354" y="845185"/>
              <a:ext cx="748923" cy="769441"/>
            </a:xfrm>
            <a:prstGeom prst="rect">
              <a:avLst/>
            </a:prstGeom>
            <a:noFill/>
          </p:spPr>
          <p:txBody>
            <a:bodyPr wrap="none" rtlCol="0">
              <a:spAutoFit/>
            </a:bodyPr>
            <a:lstStyle/>
            <a:p>
              <a:r>
                <a:rPr lang="zh-CN" altLang="en-US" sz="4400" b="1" dirty="0">
                  <a:solidFill>
                    <a:schemeClr val="bg1"/>
                  </a:solidFill>
                  <a:latin typeface="微软雅黑" panose="020B0503020204020204" pitchFamily="34" charset="-122"/>
                  <a:ea typeface="微软雅黑" panose="020B0503020204020204" pitchFamily="34" charset="-122"/>
                </a:rPr>
                <a:t>观</a:t>
              </a:r>
            </a:p>
          </p:txBody>
        </p:sp>
      </p:grpSp>
      <p:grpSp>
        <p:nvGrpSpPr>
          <p:cNvPr id="51" name="组合 50"/>
          <p:cNvGrpSpPr/>
          <p:nvPr/>
        </p:nvGrpSpPr>
        <p:grpSpPr>
          <a:xfrm>
            <a:off x="7214772" y="646355"/>
            <a:ext cx="1255741" cy="1231814"/>
            <a:chOff x="7214772" y="646355"/>
            <a:chExt cx="1255741" cy="1231814"/>
          </a:xfrm>
        </p:grpSpPr>
        <p:sp>
          <p:nvSpPr>
            <p:cNvPr id="18" name="Oval Callout 9"/>
            <p:cNvSpPr/>
            <p:nvPr/>
          </p:nvSpPr>
          <p:spPr>
            <a:xfrm rot="1998450">
              <a:off x="7214772" y="646355"/>
              <a:ext cx="1255741" cy="1231814"/>
            </a:xfrm>
            <a:prstGeom prst="wedgeEllipseCallout">
              <a:avLst>
                <a:gd name="adj1" fmla="val 38923"/>
                <a:gd name="adj2" fmla="val 61436"/>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mj-ea"/>
                <a:ea typeface="+mj-ea"/>
              </a:endParaRPr>
            </a:p>
          </p:txBody>
        </p:sp>
        <p:sp>
          <p:nvSpPr>
            <p:cNvPr id="19" name="Oval Callout 9"/>
            <p:cNvSpPr/>
            <p:nvPr/>
          </p:nvSpPr>
          <p:spPr>
            <a:xfrm rot="1998450">
              <a:off x="7352836" y="747876"/>
              <a:ext cx="960915" cy="942606"/>
            </a:xfrm>
            <a:prstGeom prst="wedgeEllipseCallout">
              <a:avLst>
                <a:gd name="adj1" fmla="val 38923"/>
                <a:gd name="adj2" fmla="val 61436"/>
              </a:avLst>
            </a:prstGeom>
            <a:solidFill>
              <a:srgbClr val="07B4D7"/>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GB" sz="1800">
                <a:solidFill>
                  <a:schemeClr val="tx1"/>
                </a:solidFill>
              </a:endParaRPr>
            </a:p>
          </p:txBody>
        </p:sp>
        <p:sp>
          <p:nvSpPr>
            <p:cNvPr id="23" name="文本框 22"/>
            <p:cNvSpPr txBox="1"/>
            <p:nvPr/>
          </p:nvSpPr>
          <p:spPr>
            <a:xfrm>
              <a:off x="7458831" y="845185"/>
              <a:ext cx="748923" cy="769441"/>
            </a:xfrm>
            <a:prstGeom prst="rect">
              <a:avLst/>
            </a:prstGeom>
            <a:noFill/>
          </p:spPr>
          <p:txBody>
            <a:bodyPr wrap="none" rtlCol="0">
              <a:spAutoFit/>
            </a:bodyPr>
            <a:lstStyle/>
            <a:p>
              <a:r>
                <a:rPr lang="zh-CN" altLang="en-US" sz="4400" b="1" dirty="0">
                  <a:solidFill>
                    <a:schemeClr val="bg1"/>
                  </a:solidFill>
                  <a:latin typeface="微软雅黑" panose="020B0503020204020204" pitchFamily="34" charset="-122"/>
                  <a:ea typeface="微软雅黑" panose="020B0503020204020204" pitchFamily="34" charset="-122"/>
                </a:rPr>
                <a:t>看</a:t>
              </a:r>
            </a:p>
          </p:txBody>
        </p:sp>
      </p:grpSp>
    </p:spTree>
    <p:extLst>
      <p:ext uri="{BB962C8B-B14F-4D97-AF65-F5344CB8AC3E}">
        <p14:creationId xmlns:p14="http://schemas.microsoft.com/office/powerpoint/2010/main" val="255183281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airplan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3" presetClass="path" presetSubtype="0" accel="50000" decel="50000" fill="hold" nodeType="afterEffect">
                                  <p:stCondLst>
                                    <p:cond delay="0"/>
                                  </p:stCondLst>
                                  <p:childTnLst>
                                    <p:animMotion origin="layout" path="M 0 -3.33333E-6 L 0.99766 -3.33333E-6 " pathEditMode="relative" rAng="0" ptsTypes="AA">
                                      <p:cBhvr>
                                        <p:cTn id="6" dur="750" fill="hold"/>
                                        <p:tgtEl>
                                          <p:spTgt spid="10"/>
                                        </p:tgtEl>
                                        <p:attrNameLst>
                                          <p:attrName>ppt_x</p:attrName>
                                          <p:attrName>ppt_y</p:attrName>
                                        </p:attrNameLst>
                                      </p:cBhvr>
                                      <p:rCtr x="49883" y="0"/>
                                    </p:animMotion>
                                  </p:childTnLst>
                                </p:cTn>
                              </p:par>
                            </p:childTnLst>
                          </p:cTn>
                        </p:par>
                        <p:par>
                          <p:cTn id="7" fill="hold">
                            <p:stCondLst>
                              <p:cond delay="750"/>
                            </p:stCondLst>
                            <p:childTnLst>
                              <p:par>
                                <p:cTn id="8" presetID="35" presetClass="path" presetSubtype="0" accel="50000" decel="50000" fill="hold" nodeType="afterEffect">
                                  <p:stCondLst>
                                    <p:cond delay="0"/>
                                  </p:stCondLst>
                                  <p:childTnLst>
                                    <p:animMotion origin="layout" path="M 0 4.44444E-6 L -1.00612 4.44444E-6 " pathEditMode="relative" rAng="0" ptsTypes="AA">
                                      <p:cBhvr>
                                        <p:cTn id="9" dur="750" fill="hold"/>
                                        <p:tgtEl>
                                          <p:spTgt spid="11"/>
                                        </p:tgtEl>
                                        <p:attrNameLst>
                                          <p:attrName>ppt_x</p:attrName>
                                          <p:attrName>ppt_y</p:attrName>
                                        </p:attrNameLst>
                                      </p:cBhvr>
                                      <p:rCtr x="-50313" y="0"/>
                                    </p:animMotion>
                                  </p:childTnLst>
                                </p:cTn>
                              </p:par>
                            </p:childTnLst>
                          </p:cTn>
                        </p:par>
                        <p:par>
                          <p:cTn id="10" fill="hold">
                            <p:stCondLst>
                              <p:cond delay="1500"/>
                            </p:stCondLst>
                            <p:childTnLst>
                              <p:par>
                                <p:cTn id="11" presetID="14" presetClass="entr" presetSubtype="10" fill="hold" nodeType="after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randombar(horizontal)">
                                      <p:cBhvr>
                                        <p:cTn id="13" dur="500"/>
                                        <p:tgtEl>
                                          <p:spTgt spid="4"/>
                                        </p:tgtEl>
                                      </p:cBhvr>
                                    </p:animEffect>
                                  </p:childTnLst>
                                </p:cTn>
                              </p:par>
                            </p:childTnLst>
                          </p:cTn>
                        </p:par>
                        <p:par>
                          <p:cTn id="14" fill="hold">
                            <p:stCondLst>
                              <p:cond delay="2000"/>
                            </p:stCondLst>
                            <p:childTnLst>
                              <p:par>
                                <p:cTn id="15" presetID="26" presetClass="entr" presetSubtype="0" fill="hold" nodeType="afterEffect">
                                  <p:stCondLst>
                                    <p:cond delay="0"/>
                                  </p:stCondLst>
                                  <p:childTnLst>
                                    <p:set>
                                      <p:cBhvr>
                                        <p:cTn id="16" dur="1" fill="hold">
                                          <p:stCondLst>
                                            <p:cond delay="0"/>
                                          </p:stCondLst>
                                        </p:cTn>
                                        <p:tgtEl>
                                          <p:spTgt spid="48"/>
                                        </p:tgtEl>
                                        <p:attrNameLst>
                                          <p:attrName>style.visibility</p:attrName>
                                        </p:attrNameLst>
                                      </p:cBhvr>
                                      <p:to>
                                        <p:strVal val="visible"/>
                                      </p:to>
                                    </p:set>
                                    <p:animEffect transition="in" filter="wipe(down)">
                                      <p:cBhvr>
                                        <p:cTn id="17" dur="217">
                                          <p:stCondLst>
                                            <p:cond delay="0"/>
                                          </p:stCondLst>
                                        </p:cTn>
                                        <p:tgtEl>
                                          <p:spTgt spid="48"/>
                                        </p:tgtEl>
                                      </p:cBhvr>
                                    </p:animEffect>
                                    <p:anim calcmode="lin" valueType="num">
                                      <p:cBhvr>
                                        <p:cTn id="18" dur="683" tmFilter="0,0; 0.14,0.36; 0.43,0.73; 0.71,0.91; 1.0,1.0">
                                          <p:stCondLst>
                                            <p:cond delay="0"/>
                                          </p:stCondLst>
                                        </p:cTn>
                                        <p:tgtEl>
                                          <p:spTgt spid="48"/>
                                        </p:tgtEl>
                                        <p:attrNameLst>
                                          <p:attrName>ppt_x</p:attrName>
                                        </p:attrNameLst>
                                      </p:cBhvr>
                                      <p:tavLst>
                                        <p:tav tm="0">
                                          <p:val>
                                            <p:strVal val="#ppt_x-0.25"/>
                                          </p:val>
                                        </p:tav>
                                        <p:tav tm="100000">
                                          <p:val>
                                            <p:strVal val="#ppt_x"/>
                                          </p:val>
                                        </p:tav>
                                      </p:tavLst>
                                    </p:anim>
                                    <p:anim calcmode="lin" valueType="num">
                                      <p:cBhvr>
                                        <p:cTn id="19" dur="249" tmFilter="0.0,0.0; 0.25,0.07; 0.50,0.2; 0.75,0.467; 1.0,1.0">
                                          <p:stCondLst>
                                            <p:cond delay="0"/>
                                          </p:stCondLst>
                                        </p:cTn>
                                        <p:tgtEl>
                                          <p:spTgt spid="48"/>
                                        </p:tgtEl>
                                        <p:attrNameLst>
                                          <p:attrName>ppt_y</p:attrName>
                                        </p:attrNameLst>
                                      </p:cBhvr>
                                      <p:tavLst>
                                        <p:tav tm="0" fmla="#ppt_y-sin(pi*$)/3">
                                          <p:val>
                                            <p:fltVal val="0.5"/>
                                          </p:val>
                                        </p:tav>
                                        <p:tav tm="100000">
                                          <p:val>
                                            <p:fltVal val="1"/>
                                          </p:val>
                                        </p:tav>
                                      </p:tavLst>
                                    </p:anim>
                                    <p:anim calcmode="lin" valueType="num">
                                      <p:cBhvr>
                                        <p:cTn id="20" dur="249" tmFilter="0, 0; 0.125,0.2665; 0.25,0.4; 0.375,0.465; 0.5,0.5;  0.625,0.535; 0.75,0.6; 0.875,0.7335; 1,1">
                                          <p:stCondLst>
                                            <p:cond delay="249"/>
                                          </p:stCondLst>
                                        </p:cTn>
                                        <p:tgtEl>
                                          <p:spTgt spid="48"/>
                                        </p:tgtEl>
                                        <p:attrNameLst>
                                          <p:attrName>ppt_y</p:attrName>
                                        </p:attrNameLst>
                                      </p:cBhvr>
                                      <p:tavLst>
                                        <p:tav tm="0" fmla="#ppt_y-sin(pi*$)/9">
                                          <p:val>
                                            <p:fltVal val="0"/>
                                          </p:val>
                                        </p:tav>
                                        <p:tav tm="100000">
                                          <p:val>
                                            <p:fltVal val="1"/>
                                          </p:val>
                                        </p:tav>
                                      </p:tavLst>
                                    </p:anim>
                                    <p:anim calcmode="lin" valueType="num">
                                      <p:cBhvr>
                                        <p:cTn id="21" dur="124" tmFilter="0, 0; 0.125,0.2665; 0.25,0.4; 0.375,0.465; 0.5,0.5;  0.625,0.535; 0.75,0.6; 0.875,0.7335; 1,1">
                                          <p:stCondLst>
                                            <p:cond delay="497"/>
                                          </p:stCondLst>
                                        </p:cTn>
                                        <p:tgtEl>
                                          <p:spTgt spid="48"/>
                                        </p:tgtEl>
                                        <p:attrNameLst>
                                          <p:attrName>ppt_y</p:attrName>
                                        </p:attrNameLst>
                                      </p:cBhvr>
                                      <p:tavLst>
                                        <p:tav tm="0" fmla="#ppt_y-sin(pi*$)/27">
                                          <p:val>
                                            <p:fltVal val="0"/>
                                          </p:val>
                                        </p:tav>
                                        <p:tav tm="100000">
                                          <p:val>
                                            <p:fltVal val="1"/>
                                          </p:val>
                                        </p:tav>
                                      </p:tavLst>
                                    </p:anim>
                                    <p:anim calcmode="lin" valueType="num">
                                      <p:cBhvr>
                                        <p:cTn id="22" dur="62" tmFilter="0, 0; 0.125,0.2665; 0.25,0.4; 0.375,0.465; 0.5,0.5;  0.625,0.535; 0.75,0.6; 0.875,0.7335; 1,1">
                                          <p:stCondLst>
                                            <p:cond delay="621"/>
                                          </p:stCondLst>
                                        </p:cTn>
                                        <p:tgtEl>
                                          <p:spTgt spid="48"/>
                                        </p:tgtEl>
                                        <p:attrNameLst>
                                          <p:attrName>ppt_y</p:attrName>
                                        </p:attrNameLst>
                                      </p:cBhvr>
                                      <p:tavLst>
                                        <p:tav tm="0" fmla="#ppt_y-sin(pi*$)/81">
                                          <p:val>
                                            <p:fltVal val="0"/>
                                          </p:val>
                                        </p:tav>
                                        <p:tav tm="100000">
                                          <p:val>
                                            <p:fltVal val="1"/>
                                          </p:val>
                                        </p:tav>
                                      </p:tavLst>
                                    </p:anim>
                                    <p:animScale>
                                      <p:cBhvr>
                                        <p:cTn id="23" dur="10">
                                          <p:stCondLst>
                                            <p:cond delay="244"/>
                                          </p:stCondLst>
                                        </p:cTn>
                                        <p:tgtEl>
                                          <p:spTgt spid="48"/>
                                        </p:tgtEl>
                                      </p:cBhvr>
                                      <p:to x="100000" y="60000"/>
                                    </p:animScale>
                                    <p:animScale>
                                      <p:cBhvr>
                                        <p:cTn id="24" dur="62" decel="50000">
                                          <p:stCondLst>
                                            <p:cond delay="254"/>
                                          </p:stCondLst>
                                        </p:cTn>
                                        <p:tgtEl>
                                          <p:spTgt spid="48"/>
                                        </p:tgtEl>
                                      </p:cBhvr>
                                      <p:to x="100000" y="100000"/>
                                    </p:animScale>
                                    <p:animScale>
                                      <p:cBhvr>
                                        <p:cTn id="25" dur="10">
                                          <p:stCondLst>
                                            <p:cond delay="492"/>
                                          </p:stCondLst>
                                        </p:cTn>
                                        <p:tgtEl>
                                          <p:spTgt spid="48"/>
                                        </p:tgtEl>
                                      </p:cBhvr>
                                      <p:to x="100000" y="80000"/>
                                    </p:animScale>
                                    <p:animScale>
                                      <p:cBhvr>
                                        <p:cTn id="26" dur="62" decel="50000">
                                          <p:stCondLst>
                                            <p:cond delay="502"/>
                                          </p:stCondLst>
                                        </p:cTn>
                                        <p:tgtEl>
                                          <p:spTgt spid="48"/>
                                        </p:tgtEl>
                                      </p:cBhvr>
                                      <p:to x="100000" y="100000"/>
                                    </p:animScale>
                                    <p:animScale>
                                      <p:cBhvr>
                                        <p:cTn id="27" dur="10">
                                          <p:stCondLst>
                                            <p:cond delay="616"/>
                                          </p:stCondLst>
                                        </p:cTn>
                                        <p:tgtEl>
                                          <p:spTgt spid="48"/>
                                        </p:tgtEl>
                                      </p:cBhvr>
                                      <p:to x="100000" y="90000"/>
                                    </p:animScale>
                                    <p:animScale>
                                      <p:cBhvr>
                                        <p:cTn id="28" dur="62" decel="50000">
                                          <p:stCondLst>
                                            <p:cond delay="625"/>
                                          </p:stCondLst>
                                        </p:cTn>
                                        <p:tgtEl>
                                          <p:spTgt spid="48"/>
                                        </p:tgtEl>
                                      </p:cBhvr>
                                      <p:to x="100000" y="100000"/>
                                    </p:animScale>
                                    <p:animScale>
                                      <p:cBhvr>
                                        <p:cTn id="29" dur="10">
                                          <p:stCondLst>
                                            <p:cond delay="678"/>
                                          </p:stCondLst>
                                        </p:cTn>
                                        <p:tgtEl>
                                          <p:spTgt spid="48"/>
                                        </p:tgtEl>
                                      </p:cBhvr>
                                      <p:to x="100000" y="95000"/>
                                    </p:animScale>
                                    <p:animScale>
                                      <p:cBhvr>
                                        <p:cTn id="30" dur="62" decel="50000">
                                          <p:stCondLst>
                                            <p:cond delay="688"/>
                                          </p:stCondLst>
                                        </p:cTn>
                                        <p:tgtEl>
                                          <p:spTgt spid="48"/>
                                        </p:tgtEl>
                                      </p:cBhvr>
                                      <p:to x="100000" y="100000"/>
                                    </p:animScale>
                                  </p:childTnLst>
                                </p:cTn>
                              </p:par>
                            </p:childTnLst>
                          </p:cTn>
                        </p:par>
                        <p:par>
                          <p:cTn id="31" fill="hold">
                            <p:stCondLst>
                              <p:cond delay="2750"/>
                            </p:stCondLst>
                            <p:childTnLst>
                              <p:par>
                                <p:cTn id="32" presetID="26" presetClass="entr" presetSubtype="0" fill="hold" nodeType="afterEffect">
                                  <p:stCondLst>
                                    <p:cond delay="0"/>
                                  </p:stCondLst>
                                  <p:childTnLst>
                                    <p:set>
                                      <p:cBhvr>
                                        <p:cTn id="33" dur="1" fill="hold">
                                          <p:stCondLst>
                                            <p:cond delay="0"/>
                                          </p:stCondLst>
                                        </p:cTn>
                                        <p:tgtEl>
                                          <p:spTgt spid="49"/>
                                        </p:tgtEl>
                                        <p:attrNameLst>
                                          <p:attrName>style.visibility</p:attrName>
                                        </p:attrNameLst>
                                      </p:cBhvr>
                                      <p:to>
                                        <p:strVal val="visible"/>
                                      </p:to>
                                    </p:set>
                                    <p:animEffect transition="in" filter="wipe(down)">
                                      <p:cBhvr>
                                        <p:cTn id="34" dur="217">
                                          <p:stCondLst>
                                            <p:cond delay="0"/>
                                          </p:stCondLst>
                                        </p:cTn>
                                        <p:tgtEl>
                                          <p:spTgt spid="49"/>
                                        </p:tgtEl>
                                      </p:cBhvr>
                                    </p:animEffect>
                                    <p:anim calcmode="lin" valueType="num">
                                      <p:cBhvr>
                                        <p:cTn id="35" dur="683" tmFilter="0,0; 0.14,0.36; 0.43,0.73; 0.71,0.91; 1.0,1.0">
                                          <p:stCondLst>
                                            <p:cond delay="0"/>
                                          </p:stCondLst>
                                        </p:cTn>
                                        <p:tgtEl>
                                          <p:spTgt spid="49"/>
                                        </p:tgtEl>
                                        <p:attrNameLst>
                                          <p:attrName>ppt_x</p:attrName>
                                        </p:attrNameLst>
                                      </p:cBhvr>
                                      <p:tavLst>
                                        <p:tav tm="0">
                                          <p:val>
                                            <p:strVal val="#ppt_x-0.25"/>
                                          </p:val>
                                        </p:tav>
                                        <p:tav tm="100000">
                                          <p:val>
                                            <p:strVal val="#ppt_x"/>
                                          </p:val>
                                        </p:tav>
                                      </p:tavLst>
                                    </p:anim>
                                    <p:anim calcmode="lin" valueType="num">
                                      <p:cBhvr>
                                        <p:cTn id="36" dur="249" tmFilter="0.0,0.0; 0.25,0.07; 0.50,0.2; 0.75,0.467; 1.0,1.0">
                                          <p:stCondLst>
                                            <p:cond delay="0"/>
                                          </p:stCondLst>
                                        </p:cTn>
                                        <p:tgtEl>
                                          <p:spTgt spid="49"/>
                                        </p:tgtEl>
                                        <p:attrNameLst>
                                          <p:attrName>ppt_y</p:attrName>
                                        </p:attrNameLst>
                                      </p:cBhvr>
                                      <p:tavLst>
                                        <p:tav tm="0" fmla="#ppt_y-sin(pi*$)/3">
                                          <p:val>
                                            <p:fltVal val="0.5"/>
                                          </p:val>
                                        </p:tav>
                                        <p:tav tm="100000">
                                          <p:val>
                                            <p:fltVal val="1"/>
                                          </p:val>
                                        </p:tav>
                                      </p:tavLst>
                                    </p:anim>
                                    <p:anim calcmode="lin" valueType="num">
                                      <p:cBhvr>
                                        <p:cTn id="37" dur="249" tmFilter="0, 0; 0.125,0.2665; 0.25,0.4; 0.375,0.465; 0.5,0.5;  0.625,0.535; 0.75,0.6; 0.875,0.7335; 1,1">
                                          <p:stCondLst>
                                            <p:cond delay="249"/>
                                          </p:stCondLst>
                                        </p:cTn>
                                        <p:tgtEl>
                                          <p:spTgt spid="49"/>
                                        </p:tgtEl>
                                        <p:attrNameLst>
                                          <p:attrName>ppt_y</p:attrName>
                                        </p:attrNameLst>
                                      </p:cBhvr>
                                      <p:tavLst>
                                        <p:tav tm="0" fmla="#ppt_y-sin(pi*$)/9">
                                          <p:val>
                                            <p:fltVal val="0"/>
                                          </p:val>
                                        </p:tav>
                                        <p:tav tm="100000">
                                          <p:val>
                                            <p:fltVal val="1"/>
                                          </p:val>
                                        </p:tav>
                                      </p:tavLst>
                                    </p:anim>
                                    <p:anim calcmode="lin" valueType="num">
                                      <p:cBhvr>
                                        <p:cTn id="38" dur="124" tmFilter="0, 0; 0.125,0.2665; 0.25,0.4; 0.375,0.465; 0.5,0.5;  0.625,0.535; 0.75,0.6; 0.875,0.7335; 1,1">
                                          <p:stCondLst>
                                            <p:cond delay="497"/>
                                          </p:stCondLst>
                                        </p:cTn>
                                        <p:tgtEl>
                                          <p:spTgt spid="49"/>
                                        </p:tgtEl>
                                        <p:attrNameLst>
                                          <p:attrName>ppt_y</p:attrName>
                                        </p:attrNameLst>
                                      </p:cBhvr>
                                      <p:tavLst>
                                        <p:tav tm="0" fmla="#ppt_y-sin(pi*$)/27">
                                          <p:val>
                                            <p:fltVal val="0"/>
                                          </p:val>
                                        </p:tav>
                                        <p:tav tm="100000">
                                          <p:val>
                                            <p:fltVal val="1"/>
                                          </p:val>
                                        </p:tav>
                                      </p:tavLst>
                                    </p:anim>
                                    <p:anim calcmode="lin" valueType="num">
                                      <p:cBhvr>
                                        <p:cTn id="39" dur="62" tmFilter="0, 0; 0.125,0.2665; 0.25,0.4; 0.375,0.465; 0.5,0.5;  0.625,0.535; 0.75,0.6; 0.875,0.7335; 1,1">
                                          <p:stCondLst>
                                            <p:cond delay="621"/>
                                          </p:stCondLst>
                                        </p:cTn>
                                        <p:tgtEl>
                                          <p:spTgt spid="49"/>
                                        </p:tgtEl>
                                        <p:attrNameLst>
                                          <p:attrName>ppt_y</p:attrName>
                                        </p:attrNameLst>
                                      </p:cBhvr>
                                      <p:tavLst>
                                        <p:tav tm="0" fmla="#ppt_y-sin(pi*$)/81">
                                          <p:val>
                                            <p:fltVal val="0"/>
                                          </p:val>
                                        </p:tav>
                                        <p:tav tm="100000">
                                          <p:val>
                                            <p:fltVal val="1"/>
                                          </p:val>
                                        </p:tav>
                                      </p:tavLst>
                                    </p:anim>
                                    <p:animScale>
                                      <p:cBhvr>
                                        <p:cTn id="40" dur="10">
                                          <p:stCondLst>
                                            <p:cond delay="244"/>
                                          </p:stCondLst>
                                        </p:cTn>
                                        <p:tgtEl>
                                          <p:spTgt spid="49"/>
                                        </p:tgtEl>
                                      </p:cBhvr>
                                      <p:to x="100000" y="60000"/>
                                    </p:animScale>
                                    <p:animScale>
                                      <p:cBhvr>
                                        <p:cTn id="41" dur="62" decel="50000">
                                          <p:stCondLst>
                                            <p:cond delay="254"/>
                                          </p:stCondLst>
                                        </p:cTn>
                                        <p:tgtEl>
                                          <p:spTgt spid="49"/>
                                        </p:tgtEl>
                                      </p:cBhvr>
                                      <p:to x="100000" y="100000"/>
                                    </p:animScale>
                                    <p:animScale>
                                      <p:cBhvr>
                                        <p:cTn id="42" dur="10">
                                          <p:stCondLst>
                                            <p:cond delay="492"/>
                                          </p:stCondLst>
                                        </p:cTn>
                                        <p:tgtEl>
                                          <p:spTgt spid="49"/>
                                        </p:tgtEl>
                                      </p:cBhvr>
                                      <p:to x="100000" y="80000"/>
                                    </p:animScale>
                                    <p:animScale>
                                      <p:cBhvr>
                                        <p:cTn id="43" dur="62" decel="50000">
                                          <p:stCondLst>
                                            <p:cond delay="502"/>
                                          </p:stCondLst>
                                        </p:cTn>
                                        <p:tgtEl>
                                          <p:spTgt spid="49"/>
                                        </p:tgtEl>
                                      </p:cBhvr>
                                      <p:to x="100000" y="100000"/>
                                    </p:animScale>
                                    <p:animScale>
                                      <p:cBhvr>
                                        <p:cTn id="44" dur="10">
                                          <p:stCondLst>
                                            <p:cond delay="616"/>
                                          </p:stCondLst>
                                        </p:cTn>
                                        <p:tgtEl>
                                          <p:spTgt spid="49"/>
                                        </p:tgtEl>
                                      </p:cBhvr>
                                      <p:to x="100000" y="90000"/>
                                    </p:animScale>
                                    <p:animScale>
                                      <p:cBhvr>
                                        <p:cTn id="45" dur="62" decel="50000">
                                          <p:stCondLst>
                                            <p:cond delay="625"/>
                                          </p:stCondLst>
                                        </p:cTn>
                                        <p:tgtEl>
                                          <p:spTgt spid="49"/>
                                        </p:tgtEl>
                                      </p:cBhvr>
                                      <p:to x="100000" y="100000"/>
                                    </p:animScale>
                                    <p:animScale>
                                      <p:cBhvr>
                                        <p:cTn id="46" dur="10">
                                          <p:stCondLst>
                                            <p:cond delay="678"/>
                                          </p:stCondLst>
                                        </p:cTn>
                                        <p:tgtEl>
                                          <p:spTgt spid="49"/>
                                        </p:tgtEl>
                                      </p:cBhvr>
                                      <p:to x="100000" y="95000"/>
                                    </p:animScale>
                                    <p:animScale>
                                      <p:cBhvr>
                                        <p:cTn id="47" dur="62" decel="50000">
                                          <p:stCondLst>
                                            <p:cond delay="688"/>
                                          </p:stCondLst>
                                        </p:cTn>
                                        <p:tgtEl>
                                          <p:spTgt spid="49"/>
                                        </p:tgtEl>
                                      </p:cBhvr>
                                      <p:to x="100000" y="100000"/>
                                    </p:animScale>
                                  </p:childTnLst>
                                </p:cTn>
                              </p:par>
                            </p:childTnLst>
                          </p:cTn>
                        </p:par>
                        <p:par>
                          <p:cTn id="48" fill="hold">
                            <p:stCondLst>
                              <p:cond delay="3500"/>
                            </p:stCondLst>
                            <p:childTnLst>
                              <p:par>
                                <p:cTn id="49" presetID="26" presetClass="entr" presetSubtype="0" fill="hold" nodeType="afterEffect">
                                  <p:stCondLst>
                                    <p:cond delay="0"/>
                                  </p:stCondLst>
                                  <p:childTnLst>
                                    <p:set>
                                      <p:cBhvr>
                                        <p:cTn id="50" dur="1" fill="hold">
                                          <p:stCondLst>
                                            <p:cond delay="0"/>
                                          </p:stCondLst>
                                        </p:cTn>
                                        <p:tgtEl>
                                          <p:spTgt spid="50"/>
                                        </p:tgtEl>
                                        <p:attrNameLst>
                                          <p:attrName>style.visibility</p:attrName>
                                        </p:attrNameLst>
                                      </p:cBhvr>
                                      <p:to>
                                        <p:strVal val="visible"/>
                                      </p:to>
                                    </p:set>
                                    <p:animEffect transition="in" filter="wipe(down)">
                                      <p:cBhvr>
                                        <p:cTn id="51" dur="217">
                                          <p:stCondLst>
                                            <p:cond delay="0"/>
                                          </p:stCondLst>
                                        </p:cTn>
                                        <p:tgtEl>
                                          <p:spTgt spid="50"/>
                                        </p:tgtEl>
                                      </p:cBhvr>
                                    </p:animEffect>
                                    <p:anim calcmode="lin" valueType="num">
                                      <p:cBhvr>
                                        <p:cTn id="52" dur="683" tmFilter="0,0; 0.14,0.36; 0.43,0.73; 0.71,0.91; 1.0,1.0">
                                          <p:stCondLst>
                                            <p:cond delay="0"/>
                                          </p:stCondLst>
                                        </p:cTn>
                                        <p:tgtEl>
                                          <p:spTgt spid="50"/>
                                        </p:tgtEl>
                                        <p:attrNameLst>
                                          <p:attrName>ppt_x</p:attrName>
                                        </p:attrNameLst>
                                      </p:cBhvr>
                                      <p:tavLst>
                                        <p:tav tm="0">
                                          <p:val>
                                            <p:strVal val="#ppt_x-0.25"/>
                                          </p:val>
                                        </p:tav>
                                        <p:tav tm="100000">
                                          <p:val>
                                            <p:strVal val="#ppt_x"/>
                                          </p:val>
                                        </p:tav>
                                      </p:tavLst>
                                    </p:anim>
                                    <p:anim calcmode="lin" valueType="num">
                                      <p:cBhvr>
                                        <p:cTn id="53" dur="249" tmFilter="0.0,0.0; 0.25,0.07; 0.50,0.2; 0.75,0.467; 1.0,1.0">
                                          <p:stCondLst>
                                            <p:cond delay="0"/>
                                          </p:stCondLst>
                                        </p:cTn>
                                        <p:tgtEl>
                                          <p:spTgt spid="50"/>
                                        </p:tgtEl>
                                        <p:attrNameLst>
                                          <p:attrName>ppt_y</p:attrName>
                                        </p:attrNameLst>
                                      </p:cBhvr>
                                      <p:tavLst>
                                        <p:tav tm="0" fmla="#ppt_y-sin(pi*$)/3">
                                          <p:val>
                                            <p:fltVal val="0.5"/>
                                          </p:val>
                                        </p:tav>
                                        <p:tav tm="100000">
                                          <p:val>
                                            <p:fltVal val="1"/>
                                          </p:val>
                                        </p:tav>
                                      </p:tavLst>
                                    </p:anim>
                                    <p:anim calcmode="lin" valueType="num">
                                      <p:cBhvr>
                                        <p:cTn id="54" dur="249" tmFilter="0, 0; 0.125,0.2665; 0.25,0.4; 0.375,0.465; 0.5,0.5;  0.625,0.535; 0.75,0.6; 0.875,0.7335; 1,1">
                                          <p:stCondLst>
                                            <p:cond delay="249"/>
                                          </p:stCondLst>
                                        </p:cTn>
                                        <p:tgtEl>
                                          <p:spTgt spid="50"/>
                                        </p:tgtEl>
                                        <p:attrNameLst>
                                          <p:attrName>ppt_y</p:attrName>
                                        </p:attrNameLst>
                                      </p:cBhvr>
                                      <p:tavLst>
                                        <p:tav tm="0" fmla="#ppt_y-sin(pi*$)/9">
                                          <p:val>
                                            <p:fltVal val="0"/>
                                          </p:val>
                                        </p:tav>
                                        <p:tav tm="100000">
                                          <p:val>
                                            <p:fltVal val="1"/>
                                          </p:val>
                                        </p:tav>
                                      </p:tavLst>
                                    </p:anim>
                                    <p:anim calcmode="lin" valueType="num">
                                      <p:cBhvr>
                                        <p:cTn id="55" dur="124" tmFilter="0, 0; 0.125,0.2665; 0.25,0.4; 0.375,0.465; 0.5,0.5;  0.625,0.535; 0.75,0.6; 0.875,0.7335; 1,1">
                                          <p:stCondLst>
                                            <p:cond delay="497"/>
                                          </p:stCondLst>
                                        </p:cTn>
                                        <p:tgtEl>
                                          <p:spTgt spid="50"/>
                                        </p:tgtEl>
                                        <p:attrNameLst>
                                          <p:attrName>ppt_y</p:attrName>
                                        </p:attrNameLst>
                                      </p:cBhvr>
                                      <p:tavLst>
                                        <p:tav tm="0" fmla="#ppt_y-sin(pi*$)/27">
                                          <p:val>
                                            <p:fltVal val="0"/>
                                          </p:val>
                                        </p:tav>
                                        <p:tav tm="100000">
                                          <p:val>
                                            <p:fltVal val="1"/>
                                          </p:val>
                                        </p:tav>
                                      </p:tavLst>
                                    </p:anim>
                                    <p:anim calcmode="lin" valueType="num">
                                      <p:cBhvr>
                                        <p:cTn id="56" dur="62" tmFilter="0, 0; 0.125,0.2665; 0.25,0.4; 0.375,0.465; 0.5,0.5;  0.625,0.535; 0.75,0.6; 0.875,0.7335; 1,1">
                                          <p:stCondLst>
                                            <p:cond delay="621"/>
                                          </p:stCondLst>
                                        </p:cTn>
                                        <p:tgtEl>
                                          <p:spTgt spid="50"/>
                                        </p:tgtEl>
                                        <p:attrNameLst>
                                          <p:attrName>ppt_y</p:attrName>
                                        </p:attrNameLst>
                                      </p:cBhvr>
                                      <p:tavLst>
                                        <p:tav tm="0" fmla="#ppt_y-sin(pi*$)/81">
                                          <p:val>
                                            <p:fltVal val="0"/>
                                          </p:val>
                                        </p:tav>
                                        <p:tav tm="100000">
                                          <p:val>
                                            <p:fltVal val="1"/>
                                          </p:val>
                                        </p:tav>
                                      </p:tavLst>
                                    </p:anim>
                                    <p:animScale>
                                      <p:cBhvr>
                                        <p:cTn id="57" dur="10">
                                          <p:stCondLst>
                                            <p:cond delay="244"/>
                                          </p:stCondLst>
                                        </p:cTn>
                                        <p:tgtEl>
                                          <p:spTgt spid="50"/>
                                        </p:tgtEl>
                                      </p:cBhvr>
                                      <p:to x="100000" y="60000"/>
                                    </p:animScale>
                                    <p:animScale>
                                      <p:cBhvr>
                                        <p:cTn id="58" dur="62" decel="50000">
                                          <p:stCondLst>
                                            <p:cond delay="254"/>
                                          </p:stCondLst>
                                        </p:cTn>
                                        <p:tgtEl>
                                          <p:spTgt spid="50"/>
                                        </p:tgtEl>
                                      </p:cBhvr>
                                      <p:to x="100000" y="100000"/>
                                    </p:animScale>
                                    <p:animScale>
                                      <p:cBhvr>
                                        <p:cTn id="59" dur="10">
                                          <p:stCondLst>
                                            <p:cond delay="492"/>
                                          </p:stCondLst>
                                        </p:cTn>
                                        <p:tgtEl>
                                          <p:spTgt spid="50"/>
                                        </p:tgtEl>
                                      </p:cBhvr>
                                      <p:to x="100000" y="80000"/>
                                    </p:animScale>
                                    <p:animScale>
                                      <p:cBhvr>
                                        <p:cTn id="60" dur="62" decel="50000">
                                          <p:stCondLst>
                                            <p:cond delay="502"/>
                                          </p:stCondLst>
                                        </p:cTn>
                                        <p:tgtEl>
                                          <p:spTgt spid="50"/>
                                        </p:tgtEl>
                                      </p:cBhvr>
                                      <p:to x="100000" y="100000"/>
                                    </p:animScale>
                                    <p:animScale>
                                      <p:cBhvr>
                                        <p:cTn id="61" dur="10">
                                          <p:stCondLst>
                                            <p:cond delay="616"/>
                                          </p:stCondLst>
                                        </p:cTn>
                                        <p:tgtEl>
                                          <p:spTgt spid="50"/>
                                        </p:tgtEl>
                                      </p:cBhvr>
                                      <p:to x="100000" y="90000"/>
                                    </p:animScale>
                                    <p:animScale>
                                      <p:cBhvr>
                                        <p:cTn id="62" dur="62" decel="50000">
                                          <p:stCondLst>
                                            <p:cond delay="625"/>
                                          </p:stCondLst>
                                        </p:cTn>
                                        <p:tgtEl>
                                          <p:spTgt spid="50"/>
                                        </p:tgtEl>
                                      </p:cBhvr>
                                      <p:to x="100000" y="100000"/>
                                    </p:animScale>
                                    <p:animScale>
                                      <p:cBhvr>
                                        <p:cTn id="63" dur="10">
                                          <p:stCondLst>
                                            <p:cond delay="678"/>
                                          </p:stCondLst>
                                        </p:cTn>
                                        <p:tgtEl>
                                          <p:spTgt spid="50"/>
                                        </p:tgtEl>
                                      </p:cBhvr>
                                      <p:to x="100000" y="95000"/>
                                    </p:animScale>
                                    <p:animScale>
                                      <p:cBhvr>
                                        <p:cTn id="64" dur="62" decel="50000">
                                          <p:stCondLst>
                                            <p:cond delay="688"/>
                                          </p:stCondLst>
                                        </p:cTn>
                                        <p:tgtEl>
                                          <p:spTgt spid="50"/>
                                        </p:tgtEl>
                                      </p:cBhvr>
                                      <p:to x="100000" y="100000"/>
                                    </p:animScale>
                                  </p:childTnLst>
                                </p:cTn>
                              </p:par>
                            </p:childTnLst>
                          </p:cTn>
                        </p:par>
                        <p:par>
                          <p:cTn id="65" fill="hold">
                            <p:stCondLst>
                              <p:cond delay="4250"/>
                            </p:stCondLst>
                            <p:childTnLst>
                              <p:par>
                                <p:cTn id="66" presetID="26" presetClass="entr" presetSubtype="0" fill="hold" nodeType="afterEffect">
                                  <p:stCondLst>
                                    <p:cond delay="0"/>
                                  </p:stCondLst>
                                  <p:childTnLst>
                                    <p:set>
                                      <p:cBhvr>
                                        <p:cTn id="67" dur="1" fill="hold">
                                          <p:stCondLst>
                                            <p:cond delay="0"/>
                                          </p:stCondLst>
                                        </p:cTn>
                                        <p:tgtEl>
                                          <p:spTgt spid="51"/>
                                        </p:tgtEl>
                                        <p:attrNameLst>
                                          <p:attrName>style.visibility</p:attrName>
                                        </p:attrNameLst>
                                      </p:cBhvr>
                                      <p:to>
                                        <p:strVal val="visible"/>
                                      </p:to>
                                    </p:set>
                                    <p:animEffect transition="in" filter="wipe(down)">
                                      <p:cBhvr>
                                        <p:cTn id="68" dur="217">
                                          <p:stCondLst>
                                            <p:cond delay="0"/>
                                          </p:stCondLst>
                                        </p:cTn>
                                        <p:tgtEl>
                                          <p:spTgt spid="51"/>
                                        </p:tgtEl>
                                      </p:cBhvr>
                                    </p:animEffect>
                                    <p:anim calcmode="lin" valueType="num">
                                      <p:cBhvr>
                                        <p:cTn id="69" dur="683" tmFilter="0,0; 0.14,0.36; 0.43,0.73; 0.71,0.91; 1.0,1.0">
                                          <p:stCondLst>
                                            <p:cond delay="0"/>
                                          </p:stCondLst>
                                        </p:cTn>
                                        <p:tgtEl>
                                          <p:spTgt spid="51"/>
                                        </p:tgtEl>
                                        <p:attrNameLst>
                                          <p:attrName>ppt_x</p:attrName>
                                        </p:attrNameLst>
                                      </p:cBhvr>
                                      <p:tavLst>
                                        <p:tav tm="0">
                                          <p:val>
                                            <p:strVal val="#ppt_x-0.25"/>
                                          </p:val>
                                        </p:tav>
                                        <p:tav tm="100000">
                                          <p:val>
                                            <p:strVal val="#ppt_x"/>
                                          </p:val>
                                        </p:tav>
                                      </p:tavLst>
                                    </p:anim>
                                    <p:anim calcmode="lin" valueType="num">
                                      <p:cBhvr>
                                        <p:cTn id="70" dur="249" tmFilter="0.0,0.0; 0.25,0.07; 0.50,0.2; 0.75,0.467; 1.0,1.0">
                                          <p:stCondLst>
                                            <p:cond delay="0"/>
                                          </p:stCondLst>
                                        </p:cTn>
                                        <p:tgtEl>
                                          <p:spTgt spid="51"/>
                                        </p:tgtEl>
                                        <p:attrNameLst>
                                          <p:attrName>ppt_y</p:attrName>
                                        </p:attrNameLst>
                                      </p:cBhvr>
                                      <p:tavLst>
                                        <p:tav tm="0" fmla="#ppt_y-sin(pi*$)/3">
                                          <p:val>
                                            <p:fltVal val="0.5"/>
                                          </p:val>
                                        </p:tav>
                                        <p:tav tm="100000">
                                          <p:val>
                                            <p:fltVal val="1"/>
                                          </p:val>
                                        </p:tav>
                                      </p:tavLst>
                                    </p:anim>
                                    <p:anim calcmode="lin" valueType="num">
                                      <p:cBhvr>
                                        <p:cTn id="71" dur="249" tmFilter="0, 0; 0.125,0.2665; 0.25,0.4; 0.375,0.465; 0.5,0.5;  0.625,0.535; 0.75,0.6; 0.875,0.7335; 1,1">
                                          <p:stCondLst>
                                            <p:cond delay="249"/>
                                          </p:stCondLst>
                                        </p:cTn>
                                        <p:tgtEl>
                                          <p:spTgt spid="51"/>
                                        </p:tgtEl>
                                        <p:attrNameLst>
                                          <p:attrName>ppt_y</p:attrName>
                                        </p:attrNameLst>
                                      </p:cBhvr>
                                      <p:tavLst>
                                        <p:tav tm="0" fmla="#ppt_y-sin(pi*$)/9">
                                          <p:val>
                                            <p:fltVal val="0"/>
                                          </p:val>
                                        </p:tav>
                                        <p:tav tm="100000">
                                          <p:val>
                                            <p:fltVal val="1"/>
                                          </p:val>
                                        </p:tav>
                                      </p:tavLst>
                                    </p:anim>
                                    <p:anim calcmode="lin" valueType="num">
                                      <p:cBhvr>
                                        <p:cTn id="72" dur="124" tmFilter="0, 0; 0.125,0.2665; 0.25,0.4; 0.375,0.465; 0.5,0.5;  0.625,0.535; 0.75,0.6; 0.875,0.7335; 1,1">
                                          <p:stCondLst>
                                            <p:cond delay="497"/>
                                          </p:stCondLst>
                                        </p:cTn>
                                        <p:tgtEl>
                                          <p:spTgt spid="51"/>
                                        </p:tgtEl>
                                        <p:attrNameLst>
                                          <p:attrName>ppt_y</p:attrName>
                                        </p:attrNameLst>
                                      </p:cBhvr>
                                      <p:tavLst>
                                        <p:tav tm="0" fmla="#ppt_y-sin(pi*$)/27">
                                          <p:val>
                                            <p:fltVal val="0"/>
                                          </p:val>
                                        </p:tav>
                                        <p:tav tm="100000">
                                          <p:val>
                                            <p:fltVal val="1"/>
                                          </p:val>
                                        </p:tav>
                                      </p:tavLst>
                                    </p:anim>
                                    <p:anim calcmode="lin" valueType="num">
                                      <p:cBhvr>
                                        <p:cTn id="73" dur="62" tmFilter="0, 0; 0.125,0.2665; 0.25,0.4; 0.375,0.465; 0.5,0.5;  0.625,0.535; 0.75,0.6; 0.875,0.7335; 1,1">
                                          <p:stCondLst>
                                            <p:cond delay="621"/>
                                          </p:stCondLst>
                                        </p:cTn>
                                        <p:tgtEl>
                                          <p:spTgt spid="51"/>
                                        </p:tgtEl>
                                        <p:attrNameLst>
                                          <p:attrName>ppt_y</p:attrName>
                                        </p:attrNameLst>
                                      </p:cBhvr>
                                      <p:tavLst>
                                        <p:tav tm="0" fmla="#ppt_y-sin(pi*$)/81">
                                          <p:val>
                                            <p:fltVal val="0"/>
                                          </p:val>
                                        </p:tav>
                                        <p:tav tm="100000">
                                          <p:val>
                                            <p:fltVal val="1"/>
                                          </p:val>
                                        </p:tav>
                                      </p:tavLst>
                                    </p:anim>
                                    <p:animScale>
                                      <p:cBhvr>
                                        <p:cTn id="74" dur="10">
                                          <p:stCondLst>
                                            <p:cond delay="244"/>
                                          </p:stCondLst>
                                        </p:cTn>
                                        <p:tgtEl>
                                          <p:spTgt spid="51"/>
                                        </p:tgtEl>
                                      </p:cBhvr>
                                      <p:to x="100000" y="60000"/>
                                    </p:animScale>
                                    <p:animScale>
                                      <p:cBhvr>
                                        <p:cTn id="75" dur="62" decel="50000">
                                          <p:stCondLst>
                                            <p:cond delay="254"/>
                                          </p:stCondLst>
                                        </p:cTn>
                                        <p:tgtEl>
                                          <p:spTgt spid="51"/>
                                        </p:tgtEl>
                                      </p:cBhvr>
                                      <p:to x="100000" y="100000"/>
                                    </p:animScale>
                                    <p:animScale>
                                      <p:cBhvr>
                                        <p:cTn id="76" dur="10">
                                          <p:stCondLst>
                                            <p:cond delay="492"/>
                                          </p:stCondLst>
                                        </p:cTn>
                                        <p:tgtEl>
                                          <p:spTgt spid="51"/>
                                        </p:tgtEl>
                                      </p:cBhvr>
                                      <p:to x="100000" y="80000"/>
                                    </p:animScale>
                                    <p:animScale>
                                      <p:cBhvr>
                                        <p:cTn id="77" dur="62" decel="50000">
                                          <p:stCondLst>
                                            <p:cond delay="502"/>
                                          </p:stCondLst>
                                        </p:cTn>
                                        <p:tgtEl>
                                          <p:spTgt spid="51"/>
                                        </p:tgtEl>
                                      </p:cBhvr>
                                      <p:to x="100000" y="100000"/>
                                    </p:animScale>
                                    <p:animScale>
                                      <p:cBhvr>
                                        <p:cTn id="78" dur="10">
                                          <p:stCondLst>
                                            <p:cond delay="616"/>
                                          </p:stCondLst>
                                        </p:cTn>
                                        <p:tgtEl>
                                          <p:spTgt spid="51"/>
                                        </p:tgtEl>
                                      </p:cBhvr>
                                      <p:to x="100000" y="90000"/>
                                    </p:animScale>
                                    <p:animScale>
                                      <p:cBhvr>
                                        <p:cTn id="79" dur="62" decel="50000">
                                          <p:stCondLst>
                                            <p:cond delay="625"/>
                                          </p:stCondLst>
                                        </p:cTn>
                                        <p:tgtEl>
                                          <p:spTgt spid="51"/>
                                        </p:tgtEl>
                                      </p:cBhvr>
                                      <p:to x="100000" y="100000"/>
                                    </p:animScale>
                                    <p:animScale>
                                      <p:cBhvr>
                                        <p:cTn id="80" dur="10">
                                          <p:stCondLst>
                                            <p:cond delay="678"/>
                                          </p:stCondLst>
                                        </p:cTn>
                                        <p:tgtEl>
                                          <p:spTgt spid="51"/>
                                        </p:tgtEl>
                                      </p:cBhvr>
                                      <p:to x="100000" y="95000"/>
                                    </p:animScale>
                                    <p:animScale>
                                      <p:cBhvr>
                                        <p:cTn id="81" dur="62" decel="50000">
                                          <p:stCondLst>
                                            <p:cond delay="688"/>
                                          </p:stCondLst>
                                        </p:cTn>
                                        <p:tgtEl>
                                          <p:spTgt spid="51"/>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丝状">
  <a:themeElements>
    <a:clrScheme name="Wisp">
      <a:dk1>
        <a:sysClr val="windowText" lastClr="000000"/>
      </a:dk1>
      <a:lt1>
        <a:sysClr val="window" lastClr="CCE8CF"/>
      </a:lt1>
      <a:dk2>
        <a:srgbClr val="647252"/>
      </a:dk2>
      <a:lt2>
        <a:srgbClr val="EAE8CF"/>
      </a:lt2>
      <a:accent1>
        <a:srgbClr val="E78712"/>
      </a:accent1>
      <a:accent2>
        <a:srgbClr val="B73C26"/>
      </a:accent2>
      <a:accent3>
        <a:srgbClr val="865331"/>
      </a:accent3>
      <a:accent4>
        <a:srgbClr val="B38648"/>
      </a:accent4>
      <a:accent5>
        <a:srgbClr val="BBB473"/>
      </a:accent5>
      <a:accent6>
        <a:srgbClr val="849276"/>
      </a:accent6>
      <a:hlink>
        <a:srgbClr val="FDAB2A"/>
      </a:hlink>
      <a:folHlink>
        <a:srgbClr val="CCB182"/>
      </a:folHlink>
    </a:clrScheme>
    <a:fontScheme name="Wisp">
      <a:majorFont>
        <a:latin typeface="Century Gothic"/>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54F6613E-5ED7-40ED-90A8-F639BE712C0E}"/>
    </a:ext>
  </a:extLst>
</a:theme>
</file>

<file path=ppt/theme/theme2.xml><?xml version="1.0" encoding="utf-8"?>
<a:theme xmlns:a="http://schemas.openxmlformats.org/drawingml/2006/main" name="自定义设计方案">
  <a:themeElements>
    <a:clrScheme name="Office">
      <a:dk1>
        <a:sysClr val="windowText" lastClr="000000"/>
      </a:dk1>
      <a:lt1>
        <a:sysClr val="window" lastClr="CCE8C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CCE8C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主题">
  <a:themeElements>
    <a:clrScheme name="Office">
      <a:dk1>
        <a:sysClr val="windowText" lastClr="000000"/>
      </a:dk1>
      <a:lt1>
        <a:sysClr val="window" lastClr="CCE8C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887</TotalTime>
  <Words>948</Words>
  <Application>Microsoft Office PowerPoint</Application>
  <PresentationFormat>宽屏</PresentationFormat>
  <Paragraphs>188</Paragraphs>
  <Slides>25</Slides>
  <Notes>0</Notes>
  <HiddenSlides>0</HiddenSlides>
  <MMClips>0</MMClips>
  <ScaleCrop>false</ScaleCrop>
  <HeadingPairs>
    <vt:vector size="6" baseType="variant">
      <vt:variant>
        <vt:lpstr>已用的字体</vt:lpstr>
      </vt:variant>
      <vt:variant>
        <vt:i4>12</vt:i4>
      </vt:variant>
      <vt:variant>
        <vt:lpstr>主题</vt:lpstr>
      </vt:variant>
      <vt:variant>
        <vt:i4>2</vt:i4>
      </vt:variant>
      <vt:variant>
        <vt:lpstr>幻灯片标题</vt:lpstr>
      </vt:variant>
      <vt:variant>
        <vt:i4>25</vt:i4>
      </vt:variant>
    </vt:vector>
  </HeadingPairs>
  <TitlesOfParts>
    <vt:vector size="39" baseType="lpstr">
      <vt:lpstr>微軟正黑體</vt:lpstr>
      <vt:lpstr>等线</vt:lpstr>
      <vt:lpstr>等线 Light</vt:lpstr>
      <vt:lpstr>时尚中黑简体</vt:lpstr>
      <vt:lpstr>宋体</vt:lpstr>
      <vt:lpstr>微软雅黑</vt:lpstr>
      <vt:lpstr>幼圆</vt:lpstr>
      <vt:lpstr>Arial</vt:lpstr>
      <vt:lpstr>Arial Black</vt:lpstr>
      <vt:lpstr>Calibri</vt:lpstr>
      <vt:lpstr>Century Gothic</vt:lpstr>
      <vt:lpstr>Wingdings 3</vt:lpstr>
      <vt:lpstr>丝状</vt:lpstr>
      <vt:lpstr>自定义设计方案</vt:lpstr>
      <vt:lpstr>PowerPoint 演示文稿</vt:lpstr>
      <vt:lpstr>PowerPoint 演示文稿</vt:lpstr>
      <vt:lpstr>PowerPoint 演示文稿</vt:lpstr>
      <vt:lpstr>PowerPoint 演示文稿</vt:lpstr>
      <vt:lpstr>PowerPoint 演示文稿</vt:lpstr>
      <vt:lpstr>（一）现代教育技术的发展历史</vt:lpstr>
      <vt:lpstr>（一）现代教育技术的发展历史</vt:lpstr>
      <vt:lpstr>（一）现代教育技术的发展历史</vt:lpstr>
      <vt:lpstr>（一）现代教育技术的发展历史</vt:lpstr>
      <vt:lpstr>（一）现代教育技术的发展历史</vt:lpstr>
      <vt:lpstr>（一）现代教育技术的发展历史</vt:lpstr>
      <vt:lpstr>PowerPoint 演示文稿</vt:lpstr>
      <vt:lpstr>（一）现代教育技术的发展历史</vt:lpstr>
      <vt:lpstr>（一）现代教育技术的发展历史</vt:lpstr>
      <vt:lpstr>（一）现代教育技术的发展历史</vt:lpstr>
      <vt:lpstr>（一）现代教育技术的发展历史</vt:lpstr>
      <vt:lpstr>（一）现代教育技术的发展历史</vt:lpstr>
      <vt:lpstr>PowerPoint 演示文稿</vt:lpstr>
      <vt:lpstr>（二）现代教育技术的发展趋势</vt:lpstr>
      <vt:lpstr>PowerPoint 演示文稿</vt:lpstr>
      <vt:lpstr>PowerPoint 演示文稿</vt:lpstr>
      <vt:lpstr>PowerPoint 演示文稿</vt:lpstr>
      <vt:lpstr>PowerPoint 演示文稿</vt:lpstr>
      <vt:lpstr>PowerPoint 演示文稿</vt:lpstr>
      <vt:lpstr>PowerPoint 演示文稿</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think</dc:creator>
  <cp:lastModifiedBy>think</cp:lastModifiedBy>
  <cp:revision>442</cp:revision>
  <dcterms:created xsi:type="dcterms:W3CDTF">2016-07-20T07:35:09Z</dcterms:created>
  <dcterms:modified xsi:type="dcterms:W3CDTF">2016-12-02T02:51:44Z</dcterms:modified>
</cp:coreProperties>
</file>