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99" r:id="rId2"/>
  </p:sldMasterIdLst>
  <p:notesMasterIdLst>
    <p:notesMasterId r:id="rId22"/>
  </p:notesMasterIdLst>
  <p:handoutMasterIdLst>
    <p:handoutMasterId r:id="rId23"/>
  </p:handoutMasterIdLst>
  <p:sldIdLst>
    <p:sldId id="287" r:id="rId3"/>
    <p:sldId id="288" r:id="rId4"/>
    <p:sldId id="289" r:id="rId5"/>
    <p:sldId id="281" r:id="rId6"/>
    <p:sldId id="259" r:id="rId7"/>
    <p:sldId id="290" r:id="rId8"/>
    <p:sldId id="292" r:id="rId9"/>
    <p:sldId id="283" r:id="rId10"/>
    <p:sldId id="285" r:id="rId11"/>
    <p:sldId id="293" r:id="rId12"/>
    <p:sldId id="294" r:id="rId13"/>
    <p:sldId id="284" r:id="rId14"/>
    <p:sldId id="295" r:id="rId15"/>
    <p:sldId id="286" r:id="rId16"/>
    <p:sldId id="296" r:id="rId17"/>
    <p:sldId id="297" r:id="rId18"/>
    <p:sldId id="298" r:id="rId19"/>
    <p:sldId id="299" r:id="rId20"/>
    <p:sldId id="2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67B355"/>
    <a:srgbClr val="F7E003"/>
    <a:srgbClr val="FAEB7A"/>
    <a:srgbClr val="3F7E00"/>
    <a:srgbClr val="B6AF6A"/>
    <a:srgbClr val="A8A400"/>
    <a:srgbClr val="C5BF89"/>
    <a:srgbClr val="FFFF9B"/>
    <a:srgbClr val="F7F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99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74274-28A3-4618-9D9F-3317D030E530}" type="doc">
      <dgm:prSet loTypeId="urn:microsoft.com/office/officeart/2008/layout/VerticalCurved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0D92F710-5C7E-400C-B23C-C6DD6B4541CF}">
      <dgm:prSet phldrT="[文本]" custT="1"/>
      <dgm:spPr/>
      <dgm:t>
        <a:bodyPr/>
        <a:lstStyle/>
        <a:p>
          <a:r>
            <a: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学生能复述信息化教学评价的概念</a:t>
          </a:r>
        </a:p>
      </dgm:t>
    </dgm:pt>
    <dgm:pt modelId="{B8A9AD6F-9270-49F2-A438-DE0EF38B2E28}" type="parTrans" cxnId="{E263D51E-27DC-490B-852A-BE461E41D56B}">
      <dgm:prSet/>
      <dgm:spPr/>
      <dgm:t>
        <a:bodyPr/>
        <a:lstStyle/>
        <a:p>
          <a:endParaRPr lang="zh-CN" altLang="en-US" sz="2000"/>
        </a:p>
      </dgm:t>
    </dgm:pt>
    <dgm:pt modelId="{6583BA89-6B11-441B-99D8-1AF0A8DAB621}" type="sibTrans" cxnId="{E263D51E-27DC-490B-852A-BE461E41D56B}">
      <dgm:prSet/>
      <dgm:spPr/>
      <dgm:t>
        <a:bodyPr/>
        <a:lstStyle/>
        <a:p>
          <a:endParaRPr lang="zh-CN" altLang="en-US" sz="2000"/>
        </a:p>
      </dgm:t>
    </dgm:pt>
    <dgm:pt modelId="{D515F9B4-2E22-493E-A447-CD459FFADCFE}">
      <dgm:prSet phldrT="[文本]" custT="1"/>
      <dgm:spPr/>
      <dgm:t>
        <a:bodyPr/>
        <a:lstStyle/>
        <a:p>
          <a:r>
            <a: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学生能说出信息化教学评价的特点</a:t>
          </a: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84C5A51-DF4F-40A6-9F90-F09A24912432}" type="parTrans" cxnId="{731623F8-3A28-4F02-9335-F8F315018D94}">
      <dgm:prSet/>
      <dgm:spPr/>
      <dgm:t>
        <a:bodyPr/>
        <a:lstStyle/>
        <a:p>
          <a:endParaRPr lang="zh-CN" altLang="en-US"/>
        </a:p>
      </dgm:t>
    </dgm:pt>
    <dgm:pt modelId="{66756A97-3F0E-4F26-A76F-E954C9B5581B}" type="sibTrans" cxnId="{731623F8-3A28-4F02-9335-F8F315018D94}">
      <dgm:prSet/>
      <dgm:spPr/>
      <dgm:t>
        <a:bodyPr/>
        <a:lstStyle/>
        <a:p>
          <a:endParaRPr lang="zh-CN" altLang="en-US"/>
        </a:p>
      </dgm:t>
    </dgm:pt>
    <dgm:pt modelId="{E2C33B38-53A2-4D1A-BB64-F05519FC534E}">
      <dgm:prSet phldrT="[文本]" custT="1"/>
      <dgm:spPr/>
      <dgm:t>
        <a:bodyPr/>
        <a:lstStyle/>
        <a:p>
          <a:r>
            <a: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学生能根据信息化教学评价的原则进行教学评价</a:t>
          </a: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74E05F3-E152-48BA-9A29-6668930CAE30}" type="parTrans" cxnId="{31779335-1E36-4CAD-9E94-16B332B1BC24}">
      <dgm:prSet/>
      <dgm:spPr/>
      <dgm:t>
        <a:bodyPr/>
        <a:lstStyle/>
        <a:p>
          <a:endParaRPr lang="zh-CN" altLang="en-US"/>
        </a:p>
      </dgm:t>
    </dgm:pt>
    <dgm:pt modelId="{676F72E3-04B0-435B-9600-47862E543587}" type="sibTrans" cxnId="{31779335-1E36-4CAD-9E94-16B332B1BC24}">
      <dgm:prSet/>
      <dgm:spPr/>
      <dgm:t>
        <a:bodyPr/>
        <a:lstStyle/>
        <a:p>
          <a:endParaRPr lang="zh-CN" altLang="en-US"/>
        </a:p>
      </dgm:t>
    </dgm:pt>
    <dgm:pt modelId="{92D82000-A5D3-4C67-BB75-2E38957DAD46}" type="pres">
      <dgm:prSet presAssocID="{5E974274-28A3-4618-9D9F-3317D030E5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3F98FE72-3BD7-485F-A8D8-C980947510DC}" type="pres">
      <dgm:prSet presAssocID="{5E974274-28A3-4618-9D9F-3317D030E530}" presName="Name1" presStyleCnt="0"/>
      <dgm:spPr/>
    </dgm:pt>
    <dgm:pt modelId="{48F92309-284D-456B-9F61-3C3C9BEF4250}" type="pres">
      <dgm:prSet presAssocID="{5E974274-28A3-4618-9D9F-3317D030E530}" presName="cycle" presStyleCnt="0"/>
      <dgm:spPr/>
    </dgm:pt>
    <dgm:pt modelId="{0D1AA578-5C29-46B6-A3E5-84BDA15DCC79}" type="pres">
      <dgm:prSet presAssocID="{5E974274-28A3-4618-9D9F-3317D030E530}" presName="srcNode" presStyleLbl="node1" presStyleIdx="0" presStyleCnt="3"/>
      <dgm:spPr/>
    </dgm:pt>
    <dgm:pt modelId="{362D168F-6547-4535-97AC-A85D22C1A2B7}" type="pres">
      <dgm:prSet presAssocID="{5E974274-28A3-4618-9D9F-3317D030E530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2E1AE111-A528-4520-B1C4-B823F09433D6}" type="pres">
      <dgm:prSet presAssocID="{5E974274-28A3-4618-9D9F-3317D030E530}" presName="extraNode" presStyleLbl="node1" presStyleIdx="0" presStyleCnt="3"/>
      <dgm:spPr/>
    </dgm:pt>
    <dgm:pt modelId="{218540F5-799D-4B54-A085-8FB1E0406B4C}" type="pres">
      <dgm:prSet presAssocID="{5E974274-28A3-4618-9D9F-3317D030E530}" presName="dstNode" presStyleLbl="node1" presStyleIdx="0" presStyleCnt="3"/>
      <dgm:spPr/>
    </dgm:pt>
    <dgm:pt modelId="{2BD62017-1CC4-4EC1-A2BA-F244FC420EC7}" type="pres">
      <dgm:prSet presAssocID="{0D92F710-5C7E-400C-B23C-C6DD6B4541C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255D2C-6052-4B5A-B6B3-5E7DF97367E8}" type="pres">
      <dgm:prSet presAssocID="{0D92F710-5C7E-400C-B23C-C6DD6B4541CF}" presName="accent_1" presStyleCnt="0"/>
      <dgm:spPr/>
    </dgm:pt>
    <dgm:pt modelId="{F392F013-4AFD-4763-9AFD-6016151230C1}" type="pres">
      <dgm:prSet presAssocID="{0D92F710-5C7E-400C-B23C-C6DD6B4541CF}" presName="accentRepeatNode" presStyleLbl="solidFgAcc1" presStyleIdx="0" presStyleCnt="3"/>
      <dgm:spPr/>
      <dgm:t>
        <a:bodyPr/>
        <a:lstStyle/>
        <a:p>
          <a:endParaRPr lang="zh-CN" altLang="en-US"/>
        </a:p>
      </dgm:t>
    </dgm:pt>
    <dgm:pt modelId="{11F01EBB-3AD6-4E91-ACF3-EB7096FF28FC}" type="pres">
      <dgm:prSet presAssocID="{D515F9B4-2E22-493E-A447-CD459FFADCFE}" presName="text_2" presStyleLbl="node1" presStyleIdx="1" presStyleCnt="3" custScaleX="96811" custLinFactNeighborX="-1654" custLinFactNeighborY="16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74479E-368A-43A7-81B1-0BDC6EDD3467}" type="pres">
      <dgm:prSet presAssocID="{D515F9B4-2E22-493E-A447-CD459FFADCFE}" presName="accent_2" presStyleCnt="0"/>
      <dgm:spPr/>
    </dgm:pt>
    <dgm:pt modelId="{8BE52B16-011D-47C4-A756-14AFEFB612CF}" type="pres">
      <dgm:prSet presAssocID="{D515F9B4-2E22-493E-A447-CD459FFADCFE}" presName="accentRepeatNode" presStyleLbl="solidFgAcc1" presStyleIdx="1" presStyleCnt="3"/>
      <dgm:spPr/>
    </dgm:pt>
    <dgm:pt modelId="{04A4C6A2-E444-4401-B0B4-A35F54F0872A}" type="pres">
      <dgm:prSet presAssocID="{E2C33B38-53A2-4D1A-BB64-F05519FC534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422A60-1804-4BEC-A3B6-BC1E65DD4FC5}" type="pres">
      <dgm:prSet presAssocID="{E2C33B38-53A2-4D1A-BB64-F05519FC534E}" presName="accent_3" presStyleCnt="0"/>
      <dgm:spPr/>
    </dgm:pt>
    <dgm:pt modelId="{204E6EF5-116D-44F3-A1E0-A7E3E046CE7C}" type="pres">
      <dgm:prSet presAssocID="{E2C33B38-53A2-4D1A-BB64-F05519FC534E}" presName="accentRepeatNode" presStyleLbl="solidFgAcc1" presStyleIdx="2" presStyleCnt="3"/>
      <dgm:spPr/>
    </dgm:pt>
  </dgm:ptLst>
  <dgm:cxnLst>
    <dgm:cxn modelId="{8AC6AC10-AF54-4B93-A7F1-615F9928FA82}" type="presOf" srcId="{5E974274-28A3-4618-9D9F-3317D030E530}" destId="{92D82000-A5D3-4C67-BB75-2E38957DAD46}" srcOrd="0" destOrd="0" presId="urn:microsoft.com/office/officeart/2008/layout/VerticalCurvedList"/>
    <dgm:cxn modelId="{31779335-1E36-4CAD-9E94-16B332B1BC24}" srcId="{5E974274-28A3-4618-9D9F-3317D030E530}" destId="{E2C33B38-53A2-4D1A-BB64-F05519FC534E}" srcOrd="2" destOrd="0" parTransId="{974E05F3-E152-48BA-9A29-6668930CAE30}" sibTransId="{676F72E3-04B0-435B-9600-47862E543587}"/>
    <dgm:cxn modelId="{43E9A1A3-49EB-46BF-91A7-6D2DCE81DC2A}" type="presOf" srcId="{0D92F710-5C7E-400C-B23C-C6DD6B4541CF}" destId="{2BD62017-1CC4-4EC1-A2BA-F244FC420EC7}" srcOrd="0" destOrd="0" presId="urn:microsoft.com/office/officeart/2008/layout/VerticalCurvedList"/>
    <dgm:cxn modelId="{4F4EF1B7-0E49-4345-A0D7-B2D12A80B100}" type="presOf" srcId="{D515F9B4-2E22-493E-A447-CD459FFADCFE}" destId="{11F01EBB-3AD6-4E91-ACF3-EB7096FF28FC}" srcOrd="0" destOrd="0" presId="urn:microsoft.com/office/officeart/2008/layout/VerticalCurvedList"/>
    <dgm:cxn modelId="{00EA017C-289F-48AD-8405-D1B933871005}" type="presOf" srcId="{E2C33B38-53A2-4D1A-BB64-F05519FC534E}" destId="{04A4C6A2-E444-4401-B0B4-A35F54F0872A}" srcOrd="0" destOrd="0" presId="urn:microsoft.com/office/officeart/2008/layout/VerticalCurvedList"/>
    <dgm:cxn modelId="{F5DE778B-F102-461A-A734-14401A299221}" type="presOf" srcId="{6583BA89-6B11-441B-99D8-1AF0A8DAB621}" destId="{362D168F-6547-4535-97AC-A85D22C1A2B7}" srcOrd="0" destOrd="0" presId="urn:microsoft.com/office/officeart/2008/layout/VerticalCurvedList"/>
    <dgm:cxn modelId="{731623F8-3A28-4F02-9335-F8F315018D94}" srcId="{5E974274-28A3-4618-9D9F-3317D030E530}" destId="{D515F9B4-2E22-493E-A447-CD459FFADCFE}" srcOrd="1" destOrd="0" parTransId="{B84C5A51-DF4F-40A6-9F90-F09A24912432}" sibTransId="{66756A97-3F0E-4F26-A76F-E954C9B5581B}"/>
    <dgm:cxn modelId="{E263D51E-27DC-490B-852A-BE461E41D56B}" srcId="{5E974274-28A3-4618-9D9F-3317D030E530}" destId="{0D92F710-5C7E-400C-B23C-C6DD6B4541CF}" srcOrd="0" destOrd="0" parTransId="{B8A9AD6F-9270-49F2-A438-DE0EF38B2E28}" sibTransId="{6583BA89-6B11-441B-99D8-1AF0A8DAB621}"/>
    <dgm:cxn modelId="{6118F078-931B-44CB-8025-C530C231EF00}" type="presParOf" srcId="{92D82000-A5D3-4C67-BB75-2E38957DAD46}" destId="{3F98FE72-3BD7-485F-A8D8-C980947510DC}" srcOrd="0" destOrd="0" presId="urn:microsoft.com/office/officeart/2008/layout/VerticalCurvedList"/>
    <dgm:cxn modelId="{2B2A604D-1391-4A66-85DA-98F4FD870A62}" type="presParOf" srcId="{3F98FE72-3BD7-485F-A8D8-C980947510DC}" destId="{48F92309-284D-456B-9F61-3C3C9BEF4250}" srcOrd="0" destOrd="0" presId="urn:microsoft.com/office/officeart/2008/layout/VerticalCurvedList"/>
    <dgm:cxn modelId="{53CC3177-70E7-49C7-AC63-6647355FEB5C}" type="presParOf" srcId="{48F92309-284D-456B-9F61-3C3C9BEF4250}" destId="{0D1AA578-5C29-46B6-A3E5-84BDA15DCC79}" srcOrd="0" destOrd="0" presId="urn:microsoft.com/office/officeart/2008/layout/VerticalCurvedList"/>
    <dgm:cxn modelId="{2EA47CE9-5828-42F0-9A88-B86B0183B265}" type="presParOf" srcId="{48F92309-284D-456B-9F61-3C3C9BEF4250}" destId="{362D168F-6547-4535-97AC-A85D22C1A2B7}" srcOrd="1" destOrd="0" presId="urn:microsoft.com/office/officeart/2008/layout/VerticalCurvedList"/>
    <dgm:cxn modelId="{54E9572D-F220-4D88-8A0A-6402BFD0C375}" type="presParOf" srcId="{48F92309-284D-456B-9F61-3C3C9BEF4250}" destId="{2E1AE111-A528-4520-B1C4-B823F09433D6}" srcOrd="2" destOrd="0" presId="urn:microsoft.com/office/officeart/2008/layout/VerticalCurvedList"/>
    <dgm:cxn modelId="{509F2D37-E94B-45B0-A9F4-37E41F01F80C}" type="presParOf" srcId="{48F92309-284D-456B-9F61-3C3C9BEF4250}" destId="{218540F5-799D-4B54-A085-8FB1E0406B4C}" srcOrd="3" destOrd="0" presId="urn:microsoft.com/office/officeart/2008/layout/VerticalCurvedList"/>
    <dgm:cxn modelId="{6623487D-6C1C-4A50-A886-238C9C1DB942}" type="presParOf" srcId="{3F98FE72-3BD7-485F-A8D8-C980947510DC}" destId="{2BD62017-1CC4-4EC1-A2BA-F244FC420EC7}" srcOrd="1" destOrd="0" presId="urn:microsoft.com/office/officeart/2008/layout/VerticalCurvedList"/>
    <dgm:cxn modelId="{5ED5B570-A39C-464D-BD36-C501CB5271A7}" type="presParOf" srcId="{3F98FE72-3BD7-485F-A8D8-C980947510DC}" destId="{6A255D2C-6052-4B5A-B6B3-5E7DF97367E8}" srcOrd="2" destOrd="0" presId="urn:microsoft.com/office/officeart/2008/layout/VerticalCurvedList"/>
    <dgm:cxn modelId="{2234B223-147C-4A1D-9863-F5C13A5EA199}" type="presParOf" srcId="{6A255D2C-6052-4B5A-B6B3-5E7DF97367E8}" destId="{F392F013-4AFD-4763-9AFD-6016151230C1}" srcOrd="0" destOrd="0" presId="urn:microsoft.com/office/officeart/2008/layout/VerticalCurvedList"/>
    <dgm:cxn modelId="{512553F5-7FEF-4F76-967D-294D63783B9D}" type="presParOf" srcId="{3F98FE72-3BD7-485F-A8D8-C980947510DC}" destId="{11F01EBB-3AD6-4E91-ACF3-EB7096FF28FC}" srcOrd="3" destOrd="0" presId="urn:microsoft.com/office/officeart/2008/layout/VerticalCurvedList"/>
    <dgm:cxn modelId="{D5A0DAAE-B29C-41B2-A22F-D9DBA73C2B3D}" type="presParOf" srcId="{3F98FE72-3BD7-485F-A8D8-C980947510DC}" destId="{F574479E-368A-43A7-81B1-0BDC6EDD3467}" srcOrd="4" destOrd="0" presId="urn:microsoft.com/office/officeart/2008/layout/VerticalCurvedList"/>
    <dgm:cxn modelId="{1AAE69FD-7592-4B2A-B7A6-0FDCDCBA1B30}" type="presParOf" srcId="{F574479E-368A-43A7-81B1-0BDC6EDD3467}" destId="{8BE52B16-011D-47C4-A756-14AFEFB612CF}" srcOrd="0" destOrd="0" presId="urn:microsoft.com/office/officeart/2008/layout/VerticalCurvedList"/>
    <dgm:cxn modelId="{8A515133-72FA-458C-ABC1-EC0C48944A04}" type="presParOf" srcId="{3F98FE72-3BD7-485F-A8D8-C980947510DC}" destId="{04A4C6A2-E444-4401-B0B4-A35F54F0872A}" srcOrd="5" destOrd="0" presId="urn:microsoft.com/office/officeart/2008/layout/VerticalCurvedList"/>
    <dgm:cxn modelId="{0A3B3018-6AB8-4313-9615-7536017DF5EC}" type="presParOf" srcId="{3F98FE72-3BD7-485F-A8D8-C980947510DC}" destId="{A5422A60-1804-4BEC-A3B6-BC1E65DD4FC5}" srcOrd="6" destOrd="0" presId="urn:microsoft.com/office/officeart/2008/layout/VerticalCurvedList"/>
    <dgm:cxn modelId="{A2727A63-703E-4D58-B325-8B5734355B48}" type="presParOf" srcId="{A5422A60-1804-4BEC-A3B6-BC1E65DD4FC5}" destId="{204E6EF5-116D-44F3-A1E0-A7E3E046CE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D73E15-27E9-4476-A516-806162F8217C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10BA42C6-9626-4C93-8491-B91F82A2B9BF}">
      <dgm:prSet phldrT="[文本]" custT="1"/>
      <dgm:spPr/>
      <dgm:t>
        <a:bodyPr/>
        <a:lstStyle/>
        <a:p>
          <a:r>
            <a:rPr lang="zh-CN" altLang="en-US" sz="2000" dirty="0" smtClean="0"/>
            <a:t>          评价要基于学生在实际任务中的表现</a:t>
          </a:r>
          <a:endParaRPr lang="zh-CN" altLang="en-US" sz="2000" dirty="0"/>
        </a:p>
      </dgm:t>
    </dgm:pt>
    <dgm:pt modelId="{0C2A7F88-8160-4857-B7D0-4456FF31D551}" type="parTrans" cxnId="{12BF38F4-78EE-439B-BD45-6A762DF0B302}">
      <dgm:prSet/>
      <dgm:spPr/>
      <dgm:t>
        <a:bodyPr/>
        <a:lstStyle/>
        <a:p>
          <a:endParaRPr lang="zh-CN" altLang="en-US"/>
        </a:p>
      </dgm:t>
    </dgm:pt>
    <dgm:pt modelId="{9B0F53FF-D26E-47FF-AAA9-DCCA67DF600B}" type="sibTrans" cxnId="{12BF38F4-78EE-439B-BD45-6A762DF0B302}">
      <dgm:prSet/>
      <dgm:spPr/>
      <dgm:t>
        <a:bodyPr/>
        <a:lstStyle/>
        <a:p>
          <a:endParaRPr lang="zh-CN" altLang="en-US"/>
        </a:p>
      </dgm:t>
    </dgm:pt>
    <dgm:pt modelId="{65E051E6-5F4B-43C1-BAC7-09246E4485AA}" type="pres">
      <dgm:prSet presAssocID="{FFD73E15-27E9-4476-A516-806162F8217C}" presName="linearFlow" presStyleCnt="0">
        <dgm:presLayoutVars>
          <dgm:dir/>
          <dgm:resizeHandles val="exact"/>
        </dgm:presLayoutVars>
      </dgm:prSet>
      <dgm:spPr/>
    </dgm:pt>
    <dgm:pt modelId="{E18B1611-3C3D-4C44-9DC0-F9830D474842}" type="pres">
      <dgm:prSet presAssocID="{10BA42C6-9626-4C93-8491-B91F82A2B9BF}" presName="composite" presStyleCnt="0"/>
      <dgm:spPr/>
    </dgm:pt>
    <dgm:pt modelId="{2124163E-2266-462C-8236-C423F375F7C4}" type="pres">
      <dgm:prSet presAssocID="{10BA42C6-9626-4C93-8491-B91F82A2B9BF}" presName="imgShp" presStyleLbl="fgImgPlace1" presStyleIdx="0" presStyleCnt="1"/>
      <dgm:spPr/>
    </dgm:pt>
    <dgm:pt modelId="{0D174AB9-DFD5-4597-B1ED-CDF53414EC29}" type="pres">
      <dgm:prSet presAssocID="{10BA42C6-9626-4C93-8491-B91F82A2B9BF}" presName="txShp" presStyleLbl="node1" presStyleIdx="0" presStyleCnt="1" custScaleX="150376" custLinFactNeighborX="8833" custLinFactNeighborY="-527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2BF38F4-78EE-439B-BD45-6A762DF0B302}" srcId="{FFD73E15-27E9-4476-A516-806162F8217C}" destId="{10BA42C6-9626-4C93-8491-B91F82A2B9BF}" srcOrd="0" destOrd="0" parTransId="{0C2A7F88-8160-4857-B7D0-4456FF31D551}" sibTransId="{9B0F53FF-D26E-47FF-AAA9-DCCA67DF600B}"/>
    <dgm:cxn modelId="{407108D6-A3E5-4664-97E4-811882CBC925}" type="presOf" srcId="{10BA42C6-9626-4C93-8491-B91F82A2B9BF}" destId="{0D174AB9-DFD5-4597-B1ED-CDF53414EC29}" srcOrd="0" destOrd="0" presId="urn:microsoft.com/office/officeart/2005/8/layout/vList3"/>
    <dgm:cxn modelId="{86DD1606-C004-4F4E-9DC4-F2D17E56A07D}" type="presOf" srcId="{FFD73E15-27E9-4476-A516-806162F8217C}" destId="{65E051E6-5F4B-43C1-BAC7-09246E4485AA}" srcOrd="0" destOrd="0" presId="urn:microsoft.com/office/officeart/2005/8/layout/vList3"/>
    <dgm:cxn modelId="{D736EEB0-B6AD-412C-85F3-F2590CAFC75A}" type="presParOf" srcId="{65E051E6-5F4B-43C1-BAC7-09246E4485AA}" destId="{E18B1611-3C3D-4C44-9DC0-F9830D474842}" srcOrd="0" destOrd="0" presId="urn:microsoft.com/office/officeart/2005/8/layout/vList3"/>
    <dgm:cxn modelId="{0B0B270A-CCE6-4FAD-B4E5-F8631EB3348C}" type="presParOf" srcId="{E18B1611-3C3D-4C44-9DC0-F9830D474842}" destId="{2124163E-2266-462C-8236-C423F375F7C4}" srcOrd="0" destOrd="0" presId="urn:microsoft.com/office/officeart/2005/8/layout/vList3"/>
    <dgm:cxn modelId="{D8544205-6E59-4044-AA9D-F2BA43380832}" type="presParOf" srcId="{E18B1611-3C3D-4C44-9DC0-F9830D474842}" destId="{0D174AB9-DFD5-4597-B1ED-CDF53414EC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D73E15-27E9-4476-A516-806162F8217C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10BA42C6-9626-4C93-8491-B91F82A2B9BF}">
      <dgm:prSet phldrT="[文本]" custT="1"/>
      <dgm:spPr/>
      <dgm:t>
        <a:bodyPr/>
        <a:lstStyle/>
        <a:p>
          <a:r>
            <a:rPr lang="en-US" altLang="zh-CN" sz="2000" dirty="0" smtClean="0"/>
            <a:t>         </a:t>
          </a:r>
          <a:r>
            <a:rPr lang="zh-CN" altLang="zh-CN" sz="2000" dirty="0" smtClean="0"/>
            <a:t>学生要对评价进程和质量承担责任</a:t>
          </a:r>
          <a:endParaRPr lang="zh-CN" altLang="en-US" sz="2000" dirty="0"/>
        </a:p>
      </dgm:t>
    </dgm:pt>
    <dgm:pt modelId="{0C2A7F88-8160-4857-B7D0-4456FF31D551}" type="parTrans" cxnId="{12BF38F4-78EE-439B-BD45-6A762DF0B302}">
      <dgm:prSet/>
      <dgm:spPr/>
      <dgm:t>
        <a:bodyPr/>
        <a:lstStyle/>
        <a:p>
          <a:endParaRPr lang="zh-CN" altLang="en-US"/>
        </a:p>
      </dgm:t>
    </dgm:pt>
    <dgm:pt modelId="{9B0F53FF-D26E-47FF-AAA9-DCCA67DF600B}" type="sibTrans" cxnId="{12BF38F4-78EE-439B-BD45-6A762DF0B302}">
      <dgm:prSet/>
      <dgm:spPr/>
      <dgm:t>
        <a:bodyPr/>
        <a:lstStyle/>
        <a:p>
          <a:endParaRPr lang="zh-CN" altLang="en-US"/>
        </a:p>
      </dgm:t>
    </dgm:pt>
    <dgm:pt modelId="{65E051E6-5F4B-43C1-BAC7-09246E4485AA}" type="pres">
      <dgm:prSet presAssocID="{FFD73E15-27E9-4476-A516-806162F8217C}" presName="linearFlow" presStyleCnt="0">
        <dgm:presLayoutVars>
          <dgm:dir/>
          <dgm:resizeHandles val="exact"/>
        </dgm:presLayoutVars>
      </dgm:prSet>
      <dgm:spPr/>
    </dgm:pt>
    <dgm:pt modelId="{E18B1611-3C3D-4C44-9DC0-F9830D474842}" type="pres">
      <dgm:prSet presAssocID="{10BA42C6-9626-4C93-8491-B91F82A2B9BF}" presName="composite" presStyleCnt="0"/>
      <dgm:spPr/>
    </dgm:pt>
    <dgm:pt modelId="{2124163E-2266-462C-8236-C423F375F7C4}" type="pres">
      <dgm:prSet presAssocID="{10BA42C6-9626-4C93-8491-B91F82A2B9BF}" presName="imgShp" presStyleLbl="fgImgPlace1" presStyleIdx="0" presStyleCnt="1"/>
      <dgm:spPr/>
    </dgm:pt>
    <dgm:pt modelId="{0D174AB9-DFD5-4597-B1ED-CDF53414EC29}" type="pres">
      <dgm:prSet presAssocID="{10BA42C6-9626-4C93-8491-B91F82A2B9BF}" presName="txShp" presStyleLbl="node1" presStyleIdx="0" presStyleCnt="1" custScaleX="150376" custLinFactNeighborX="844" custLinFactNeighborY="7142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2BF38F4-78EE-439B-BD45-6A762DF0B302}" srcId="{FFD73E15-27E9-4476-A516-806162F8217C}" destId="{10BA42C6-9626-4C93-8491-B91F82A2B9BF}" srcOrd="0" destOrd="0" parTransId="{0C2A7F88-8160-4857-B7D0-4456FF31D551}" sibTransId="{9B0F53FF-D26E-47FF-AAA9-DCCA67DF600B}"/>
    <dgm:cxn modelId="{5BE406FF-0566-4B7D-91E5-EE70394B4F7D}" type="presOf" srcId="{10BA42C6-9626-4C93-8491-B91F82A2B9BF}" destId="{0D174AB9-DFD5-4597-B1ED-CDF53414EC29}" srcOrd="0" destOrd="0" presId="urn:microsoft.com/office/officeart/2005/8/layout/vList3"/>
    <dgm:cxn modelId="{B0CC4FE5-4218-40DA-8D5C-62AC26521D93}" type="presOf" srcId="{FFD73E15-27E9-4476-A516-806162F8217C}" destId="{65E051E6-5F4B-43C1-BAC7-09246E4485AA}" srcOrd="0" destOrd="0" presId="urn:microsoft.com/office/officeart/2005/8/layout/vList3"/>
    <dgm:cxn modelId="{871F3803-526C-4BD5-A521-90717088C5C0}" type="presParOf" srcId="{65E051E6-5F4B-43C1-BAC7-09246E4485AA}" destId="{E18B1611-3C3D-4C44-9DC0-F9830D474842}" srcOrd="0" destOrd="0" presId="urn:microsoft.com/office/officeart/2005/8/layout/vList3"/>
    <dgm:cxn modelId="{2041C276-0FBB-45C1-8252-C6FA1D894B03}" type="presParOf" srcId="{E18B1611-3C3D-4C44-9DC0-F9830D474842}" destId="{2124163E-2266-462C-8236-C423F375F7C4}" srcOrd="0" destOrd="0" presId="urn:microsoft.com/office/officeart/2005/8/layout/vList3"/>
    <dgm:cxn modelId="{C279F219-97F7-49EC-A880-24823C79DBB3}" type="presParOf" srcId="{E18B1611-3C3D-4C44-9DC0-F9830D474842}" destId="{0D174AB9-DFD5-4597-B1ED-CDF53414EC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AEFC50-B3AC-4DB0-AF6B-B30DA10F575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D8E6725-32E5-4535-BA70-8F0611305FB8}">
      <dgm:prSet phldrT="[文本]" custT="1"/>
      <dgm:spPr/>
      <dgm:t>
        <a:bodyPr/>
        <a:lstStyle/>
        <a:p>
          <a:r>
            <a:rPr lang="zh-CN" altLang="en-US" sz="1800" dirty="0" smtClean="0"/>
            <a:t>信息化教学评价的概念</a:t>
          </a:r>
          <a:endParaRPr lang="zh-CN" altLang="en-US" sz="1800" dirty="0"/>
        </a:p>
      </dgm:t>
    </dgm:pt>
    <dgm:pt modelId="{3555A160-1366-4D84-B6BF-620515DD85D2}" type="parTrans" cxnId="{8FA43340-3710-4614-AFC0-85F30C2E1B58}">
      <dgm:prSet/>
      <dgm:spPr/>
      <dgm:t>
        <a:bodyPr/>
        <a:lstStyle/>
        <a:p>
          <a:endParaRPr lang="zh-CN" altLang="en-US" sz="1800"/>
        </a:p>
      </dgm:t>
    </dgm:pt>
    <dgm:pt modelId="{05B3284B-E929-4417-95E8-776DFEF86F9F}" type="sibTrans" cxnId="{8FA43340-3710-4614-AFC0-85F30C2E1B58}">
      <dgm:prSet custT="1"/>
      <dgm:spPr/>
      <dgm:t>
        <a:bodyPr/>
        <a:lstStyle/>
        <a:p>
          <a:endParaRPr lang="zh-CN" altLang="en-US" sz="1800"/>
        </a:p>
      </dgm:t>
    </dgm:pt>
    <dgm:pt modelId="{AA4D03CC-EE8F-4EE6-AAE8-52840933D8FB}">
      <dgm:prSet phldrT="[文本]" custT="1"/>
      <dgm:spPr/>
      <dgm:t>
        <a:bodyPr/>
        <a:lstStyle/>
        <a:p>
          <a:r>
            <a:rPr lang="zh-CN" altLang="en-US" sz="1800" dirty="0" smtClean="0"/>
            <a:t>信息化教学评价的特点</a:t>
          </a:r>
          <a:endParaRPr lang="zh-CN" altLang="en-US" sz="1800" b="0" i="0" dirty="0"/>
        </a:p>
      </dgm:t>
    </dgm:pt>
    <dgm:pt modelId="{18D9D976-6C33-4FA7-AAED-7EF80D787360}" type="parTrans" cxnId="{4DD44EB4-20A4-4C2D-838B-EFA456B9BB7F}">
      <dgm:prSet/>
      <dgm:spPr/>
      <dgm:t>
        <a:bodyPr/>
        <a:lstStyle/>
        <a:p>
          <a:endParaRPr lang="zh-CN" altLang="en-US" sz="1800"/>
        </a:p>
      </dgm:t>
    </dgm:pt>
    <dgm:pt modelId="{A1E20271-CD16-4C51-B628-8239DF76CE80}" type="sibTrans" cxnId="{4DD44EB4-20A4-4C2D-838B-EFA456B9BB7F}">
      <dgm:prSet custT="1"/>
      <dgm:spPr/>
      <dgm:t>
        <a:bodyPr/>
        <a:lstStyle/>
        <a:p>
          <a:endParaRPr lang="zh-CN" altLang="en-US" sz="1800"/>
        </a:p>
      </dgm:t>
    </dgm:pt>
    <dgm:pt modelId="{4B0E1F8F-7076-482C-96E6-AFCEEF6F6DF3}">
      <dgm:prSet phldrT="[文本]" custT="1"/>
      <dgm:spPr/>
      <dgm:t>
        <a:bodyPr/>
        <a:lstStyle/>
        <a:p>
          <a:r>
            <a:rPr lang="zh-CN" altLang="en-US" sz="1800" dirty="0" smtClean="0"/>
            <a:t>信息化教学评价的原则</a:t>
          </a:r>
          <a:endParaRPr lang="zh-CN" altLang="en-US" sz="1800" b="0" i="0" dirty="0"/>
        </a:p>
      </dgm:t>
    </dgm:pt>
    <dgm:pt modelId="{9A9B52BD-4C1E-4607-9D69-471BB4C164EB}" type="parTrans" cxnId="{F095F7FE-2F00-46FC-825E-A72BD8E336D1}">
      <dgm:prSet/>
      <dgm:spPr/>
      <dgm:t>
        <a:bodyPr/>
        <a:lstStyle/>
        <a:p>
          <a:endParaRPr lang="zh-CN" altLang="en-US" sz="1800"/>
        </a:p>
      </dgm:t>
    </dgm:pt>
    <dgm:pt modelId="{AA9047EE-EA08-4250-B64F-285E706E0DDA}" type="sibTrans" cxnId="{F095F7FE-2F00-46FC-825E-A72BD8E336D1}">
      <dgm:prSet/>
      <dgm:spPr/>
      <dgm:t>
        <a:bodyPr/>
        <a:lstStyle/>
        <a:p>
          <a:endParaRPr lang="zh-CN" altLang="en-US" sz="1800"/>
        </a:p>
      </dgm:t>
    </dgm:pt>
    <dgm:pt modelId="{54843F47-C114-4D02-96B5-F5D0CFAF15E9}" type="pres">
      <dgm:prSet presAssocID="{9EAEFC50-B3AC-4DB0-AF6B-B30DA10F57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01368BD-AAA5-45FA-9772-E2BA745B2222}" type="pres">
      <dgm:prSet presAssocID="{9EAEFC50-B3AC-4DB0-AF6B-B30DA10F5753}" presName="dummyMaxCanvas" presStyleCnt="0">
        <dgm:presLayoutVars/>
      </dgm:prSet>
      <dgm:spPr/>
    </dgm:pt>
    <dgm:pt modelId="{AB701D45-514F-4928-9245-BF7DE4725ED7}" type="pres">
      <dgm:prSet presAssocID="{9EAEFC50-B3AC-4DB0-AF6B-B30DA10F575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6D39BE-8946-46E0-9025-365C93111371}" type="pres">
      <dgm:prSet presAssocID="{9EAEFC50-B3AC-4DB0-AF6B-B30DA10F575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9827A1-98BA-4557-B15A-236FD60724AE}" type="pres">
      <dgm:prSet presAssocID="{9EAEFC50-B3AC-4DB0-AF6B-B30DA10F575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328C97-FA8C-4BF7-813D-018580FF7B74}" type="pres">
      <dgm:prSet presAssocID="{9EAEFC50-B3AC-4DB0-AF6B-B30DA10F575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C5E371-C89A-4EBA-AF7A-8D0FABFF53B1}" type="pres">
      <dgm:prSet presAssocID="{9EAEFC50-B3AC-4DB0-AF6B-B30DA10F575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6D0C86-A561-4AC7-AA33-ED83F72AF94F}" type="pres">
      <dgm:prSet presAssocID="{9EAEFC50-B3AC-4DB0-AF6B-B30DA10F575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3F93F0-2660-40B5-96B1-7741C401FE42}" type="pres">
      <dgm:prSet presAssocID="{9EAEFC50-B3AC-4DB0-AF6B-B30DA10F575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D78F01-5B06-4C93-A2CD-060F1A81AA9C}" type="pres">
      <dgm:prSet presAssocID="{9EAEFC50-B3AC-4DB0-AF6B-B30DA10F575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BC45850-F5CB-4DF4-B6C2-09A326693BE2}" type="presOf" srcId="{05B3284B-E929-4417-95E8-776DFEF86F9F}" destId="{0B328C97-FA8C-4BF7-813D-018580FF7B74}" srcOrd="0" destOrd="0" presId="urn:microsoft.com/office/officeart/2005/8/layout/vProcess5"/>
    <dgm:cxn modelId="{62AFE825-101A-4D61-BAD0-D230DD98AF50}" type="presOf" srcId="{4B0E1F8F-7076-482C-96E6-AFCEEF6F6DF3}" destId="{689827A1-98BA-4557-B15A-236FD60724AE}" srcOrd="0" destOrd="0" presId="urn:microsoft.com/office/officeart/2005/8/layout/vProcess5"/>
    <dgm:cxn modelId="{F7554366-4FFB-4E68-896D-D4ABBE5FE2E3}" type="presOf" srcId="{A1E20271-CD16-4C51-B628-8239DF76CE80}" destId="{B4C5E371-C89A-4EBA-AF7A-8D0FABFF53B1}" srcOrd="0" destOrd="0" presId="urn:microsoft.com/office/officeart/2005/8/layout/vProcess5"/>
    <dgm:cxn modelId="{DD635336-C2B9-4D10-AF4A-4A378319DA6E}" type="presOf" srcId="{4B0E1F8F-7076-482C-96E6-AFCEEF6F6DF3}" destId="{C7D78F01-5B06-4C93-A2CD-060F1A81AA9C}" srcOrd="1" destOrd="0" presId="urn:microsoft.com/office/officeart/2005/8/layout/vProcess5"/>
    <dgm:cxn modelId="{61525173-0A5A-40F4-8104-E4DEA87F1FFC}" type="presOf" srcId="{DD8E6725-32E5-4535-BA70-8F0611305FB8}" destId="{AB701D45-514F-4928-9245-BF7DE4725ED7}" srcOrd="0" destOrd="0" presId="urn:microsoft.com/office/officeart/2005/8/layout/vProcess5"/>
    <dgm:cxn modelId="{F095F7FE-2F00-46FC-825E-A72BD8E336D1}" srcId="{9EAEFC50-B3AC-4DB0-AF6B-B30DA10F5753}" destId="{4B0E1F8F-7076-482C-96E6-AFCEEF6F6DF3}" srcOrd="2" destOrd="0" parTransId="{9A9B52BD-4C1E-4607-9D69-471BB4C164EB}" sibTransId="{AA9047EE-EA08-4250-B64F-285E706E0DDA}"/>
    <dgm:cxn modelId="{8FA43340-3710-4614-AFC0-85F30C2E1B58}" srcId="{9EAEFC50-B3AC-4DB0-AF6B-B30DA10F5753}" destId="{DD8E6725-32E5-4535-BA70-8F0611305FB8}" srcOrd="0" destOrd="0" parTransId="{3555A160-1366-4D84-B6BF-620515DD85D2}" sibTransId="{05B3284B-E929-4417-95E8-776DFEF86F9F}"/>
    <dgm:cxn modelId="{FFEC881E-4237-4ABE-BF84-A3F508840A41}" type="presOf" srcId="{9EAEFC50-B3AC-4DB0-AF6B-B30DA10F5753}" destId="{54843F47-C114-4D02-96B5-F5D0CFAF15E9}" srcOrd="0" destOrd="0" presId="urn:microsoft.com/office/officeart/2005/8/layout/vProcess5"/>
    <dgm:cxn modelId="{7A565EAB-C294-43C9-977A-69CB6110594F}" type="presOf" srcId="{DD8E6725-32E5-4535-BA70-8F0611305FB8}" destId="{446D0C86-A561-4AC7-AA33-ED83F72AF94F}" srcOrd="1" destOrd="0" presId="urn:microsoft.com/office/officeart/2005/8/layout/vProcess5"/>
    <dgm:cxn modelId="{494F155D-5CEE-49CC-8D62-1172FFAD0286}" type="presOf" srcId="{AA4D03CC-EE8F-4EE6-AAE8-52840933D8FB}" destId="{9F3F93F0-2660-40B5-96B1-7741C401FE42}" srcOrd="1" destOrd="0" presId="urn:microsoft.com/office/officeart/2005/8/layout/vProcess5"/>
    <dgm:cxn modelId="{4DD44EB4-20A4-4C2D-838B-EFA456B9BB7F}" srcId="{9EAEFC50-B3AC-4DB0-AF6B-B30DA10F5753}" destId="{AA4D03CC-EE8F-4EE6-AAE8-52840933D8FB}" srcOrd="1" destOrd="0" parTransId="{18D9D976-6C33-4FA7-AAED-7EF80D787360}" sibTransId="{A1E20271-CD16-4C51-B628-8239DF76CE80}"/>
    <dgm:cxn modelId="{77F37A88-9B95-4B37-876E-C72A66FABE99}" type="presOf" srcId="{AA4D03CC-EE8F-4EE6-AAE8-52840933D8FB}" destId="{0F6D39BE-8946-46E0-9025-365C93111371}" srcOrd="0" destOrd="0" presId="urn:microsoft.com/office/officeart/2005/8/layout/vProcess5"/>
    <dgm:cxn modelId="{0D0F9872-BB3B-40AD-A9E9-FB6F8D890BF4}" type="presParOf" srcId="{54843F47-C114-4D02-96B5-F5D0CFAF15E9}" destId="{C01368BD-AAA5-45FA-9772-E2BA745B2222}" srcOrd="0" destOrd="0" presId="urn:microsoft.com/office/officeart/2005/8/layout/vProcess5"/>
    <dgm:cxn modelId="{EBFE6A70-7012-4B11-A200-1842C1714808}" type="presParOf" srcId="{54843F47-C114-4D02-96B5-F5D0CFAF15E9}" destId="{AB701D45-514F-4928-9245-BF7DE4725ED7}" srcOrd="1" destOrd="0" presId="urn:microsoft.com/office/officeart/2005/8/layout/vProcess5"/>
    <dgm:cxn modelId="{5130DBCD-DD26-4DF0-A6C1-339B1371D696}" type="presParOf" srcId="{54843F47-C114-4D02-96B5-F5D0CFAF15E9}" destId="{0F6D39BE-8946-46E0-9025-365C93111371}" srcOrd="2" destOrd="0" presId="urn:microsoft.com/office/officeart/2005/8/layout/vProcess5"/>
    <dgm:cxn modelId="{6AEE35E7-92D0-4CF5-90AD-40CCDB23BEE5}" type="presParOf" srcId="{54843F47-C114-4D02-96B5-F5D0CFAF15E9}" destId="{689827A1-98BA-4557-B15A-236FD60724AE}" srcOrd="3" destOrd="0" presId="urn:microsoft.com/office/officeart/2005/8/layout/vProcess5"/>
    <dgm:cxn modelId="{23A45287-36E3-45CB-862D-1245C989898A}" type="presParOf" srcId="{54843F47-C114-4D02-96B5-F5D0CFAF15E9}" destId="{0B328C97-FA8C-4BF7-813D-018580FF7B74}" srcOrd="4" destOrd="0" presId="urn:microsoft.com/office/officeart/2005/8/layout/vProcess5"/>
    <dgm:cxn modelId="{125D739F-332E-49E3-ABC6-52FB6C1F7EF2}" type="presParOf" srcId="{54843F47-C114-4D02-96B5-F5D0CFAF15E9}" destId="{B4C5E371-C89A-4EBA-AF7A-8D0FABFF53B1}" srcOrd="5" destOrd="0" presId="urn:microsoft.com/office/officeart/2005/8/layout/vProcess5"/>
    <dgm:cxn modelId="{2DB9F049-D221-4A64-B19E-B4E38B4B0E27}" type="presParOf" srcId="{54843F47-C114-4D02-96B5-F5D0CFAF15E9}" destId="{446D0C86-A561-4AC7-AA33-ED83F72AF94F}" srcOrd="6" destOrd="0" presId="urn:microsoft.com/office/officeart/2005/8/layout/vProcess5"/>
    <dgm:cxn modelId="{D2AE9F35-7125-4619-ACDC-D8E905C4F7DD}" type="presParOf" srcId="{54843F47-C114-4D02-96B5-F5D0CFAF15E9}" destId="{9F3F93F0-2660-40B5-96B1-7741C401FE42}" srcOrd="7" destOrd="0" presId="urn:microsoft.com/office/officeart/2005/8/layout/vProcess5"/>
    <dgm:cxn modelId="{8F1CDA89-D23F-4450-9110-F8D765EC5C01}" type="presParOf" srcId="{54843F47-C114-4D02-96B5-F5D0CFAF15E9}" destId="{C7D78F01-5B06-4C93-A2CD-060F1A81AA9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1BA041-E71D-40A3-B6CA-561AAE742A1B}" type="doc">
      <dgm:prSet loTypeId="urn:microsoft.com/office/officeart/2005/8/layout/list1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94C93FBE-A4AB-42BE-952B-F245A43AA238}">
      <dgm:prSet phldrT="[文本]" custT="1"/>
      <dgm:spPr/>
      <dgm:t>
        <a:bodyPr/>
        <a:lstStyle/>
        <a:p>
          <a:r>
            <a: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以信息化教学评价理念为指导</a:t>
          </a: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9495356-0C6D-4898-AA2E-89EB849EA39D}" type="parTrans" cxnId="{A89CA647-B45A-48E5-B7C1-ED5F0C23293E}">
      <dgm:prSet/>
      <dgm:spPr/>
      <dgm:t>
        <a:bodyPr/>
        <a:lstStyle/>
        <a:p>
          <a:endParaRPr lang="zh-CN" altLang="en-US"/>
        </a:p>
      </dgm:t>
    </dgm:pt>
    <dgm:pt modelId="{89DED436-ED16-4756-825F-42FB0A43C283}" type="sibTrans" cxnId="{A89CA647-B45A-48E5-B7C1-ED5F0C23293E}">
      <dgm:prSet/>
      <dgm:spPr/>
      <dgm:t>
        <a:bodyPr/>
        <a:lstStyle/>
        <a:p>
          <a:endParaRPr lang="zh-CN" altLang="en-US"/>
        </a:p>
      </dgm:t>
    </dgm:pt>
    <dgm:pt modelId="{3D218C14-BE81-426C-BF63-F0468FB9D069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zh-CN" sz="1800" dirty="0" smtClean="0"/>
            <a:t>在教学评价的过程中以学生的学习过程、学生的发展为中心</a:t>
          </a:r>
          <a:endParaRPr lang="zh-CN" altLang="en-US" sz="1800" dirty="0"/>
        </a:p>
      </dgm:t>
    </dgm:pt>
    <dgm:pt modelId="{44D78217-3C3A-4823-BE3B-DF18E284E8FF}" type="parTrans" cxnId="{8EE42F8F-8070-4302-B281-5D055EA0C6A3}">
      <dgm:prSet/>
      <dgm:spPr/>
      <dgm:t>
        <a:bodyPr/>
        <a:lstStyle/>
        <a:p>
          <a:endParaRPr lang="zh-CN" altLang="en-US"/>
        </a:p>
      </dgm:t>
    </dgm:pt>
    <dgm:pt modelId="{0573EAD0-4BF4-4753-A639-8F2DBB1EA3A2}" type="sibTrans" cxnId="{8EE42F8F-8070-4302-B281-5D055EA0C6A3}">
      <dgm:prSet/>
      <dgm:spPr/>
      <dgm:t>
        <a:bodyPr/>
        <a:lstStyle/>
        <a:p>
          <a:endParaRPr lang="zh-CN" altLang="en-US"/>
        </a:p>
      </dgm:t>
    </dgm:pt>
    <dgm:pt modelId="{CB2DC339-906C-481C-B6EB-C2D04C7183E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1800" dirty="0" smtClean="0"/>
            <a:t>提倡评价方式的多样化、评价主体的多元化 、评价标准的多向性</a:t>
          </a:r>
          <a:endParaRPr lang="zh-CN" altLang="en-US" sz="1800" dirty="0"/>
        </a:p>
      </dgm:t>
    </dgm:pt>
    <dgm:pt modelId="{D93ED6A8-3E84-4248-9F8B-3961DB72EE1F}" type="parTrans" cxnId="{C5AEF781-3CA5-4BB6-BBCD-F64140A1ED4D}">
      <dgm:prSet/>
      <dgm:spPr/>
      <dgm:t>
        <a:bodyPr/>
        <a:lstStyle/>
        <a:p>
          <a:endParaRPr lang="zh-CN" altLang="en-US"/>
        </a:p>
      </dgm:t>
    </dgm:pt>
    <dgm:pt modelId="{F294D541-04F6-4A31-898A-652DDB9768BA}" type="sibTrans" cxnId="{C5AEF781-3CA5-4BB6-BBCD-F64140A1ED4D}">
      <dgm:prSet/>
      <dgm:spPr/>
      <dgm:t>
        <a:bodyPr/>
        <a:lstStyle/>
        <a:p>
          <a:endParaRPr lang="zh-CN" altLang="en-US"/>
        </a:p>
      </dgm:t>
    </dgm:pt>
    <dgm:pt modelId="{67040C78-0120-4057-ABBA-092F631B662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zh-CN" sz="1800" dirty="0" smtClean="0"/>
            <a:t>重视学生的多元智能的发展、个性差异以及学生的</a:t>
          </a:r>
          <a:r>
            <a:rPr lang="zh-CN" altLang="en-US" sz="1800" dirty="0" smtClean="0"/>
            <a:t>各项能力的培养</a:t>
          </a:r>
          <a:endParaRPr lang="zh-CN" altLang="en-US" sz="1800" dirty="0"/>
        </a:p>
      </dgm:t>
    </dgm:pt>
    <dgm:pt modelId="{06C5BC5B-B07B-49D5-A28D-235CAA7BCB42}" type="parTrans" cxnId="{3A7A1DC5-E06A-4C65-89B7-2A35C2F3B2DC}">
      <dgm:prSet/>
      <dgm:spPr/>
      <dgm:t>
        <a:bodyPr/>
        <a:lstStyle/>
        <a:p>
          <a:endParaRPr lang="zh-CN" altLang="en-US"/>
        </a:p>
      </dgm:t>
    </dgm:pt>
    <dgm:pt modelId="{EE3D2982-E6B2-44C7-B6D9-40FD15434E2A}" type="sibTrans" cxnId="{3A7A1DC5-E06A-4C65-89B7-2A35C2F3B2DC}">
      <dgm:prSet/>
      <dgm:spPr/>
      <dgm:t>
        <a:bodyPr/>
        <a:lstStyle/>
        <a:p>
          <a:endParaRPr lang="zh-CN" altLang="en-US"/>
        </a:p>
      </dgm:t>
    </dgm:pt>
    <dgm:pt modelId="{CF6361FD-5BC8-479B-ADE2-60DAC2A8EE38}" type="pres">
      <dgm:prSet presAssocID="{C51BA041-E71D-40A3-B6CA-561AAE742A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E1B0B6A-B0CE-437C-9045-A18FE398FF86}" type="pres">
      <dgm:prSet presAssocID="{94C93FBE-A4AB-42BE-952B-F245A43AA238}" presName="parentLin" presStyleCnt="0"/>
      <dgm:spPr/>
      <dgm:t>
        <a:bodyPr/>
        <a:lstStyle/>
        <a:p>
          <a:endParaRPr lang="zh-CN" altLang="en-US"/>
        </a:p>
      </dgm:t>
    </dgm:pt>
    <dgm:pt modelId="{D9BD4242-C0B1-4C07-8E3B-5FAC02143FE2}" type="pres">
      <dgm:prSet presAssocID="{94C93FBE-A4AB-42BE-952B-F245A43AA238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C3CF4CC5-C1CC-4725-8358-A2F61716984B}" type="pres">
      <dgm:prSet presAssocID="{94C93FBE-A4AB-42BE-952B-F245A43AA2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351F6E-9B81-4959-B0ED-56C85D5D5560}" type="pres">
      <dgm:prSet presAssocID="{94C93FBE-A4AB-42BE-952B-F245A43AA238}" presName="negativeSpace" presStyleCnt="0"/>
      <dgm:spPr/>
      <dgm:t>
        <a:bodyPr/>
        <a:lstStyle/>
        <a:p>
          <a:endParaRPr lang="zh-CN" altLang="en-US"/>
        </a:p>
      </dgm:t>
    </dgm:pt>
    <dgm:pt modelId="{45126162-AF04-4D7B-A0E4-CFB92EDD9611}" type="pres">
      <dgm:prSet presAssocID="{94C93FBE-A4AB-42BE-952B-F245A43AA238}" presName="childText" presStyleLbl="conFgAcc1" presStyleIdx="0" presStyleCnt="1" custLinFactY="2702" custLinFactNeighborX="-4458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8F7E153-73DD-418D-829E-11BD810CDA44}" type="presOf" srcId="{94C93FBE-A4AB-42BE-952B-F245A43AA238}" destId="{C3CF4CC5-C1CC-4725-8358-A2F61716984B}" srcOrd="1" destOrd="0" presId="urn:microsoft.com/office/officeart/2005/8/layout/list1"/>
    <dgm:cxn modelId="{C5AEF781-3CA5-4BB6-BBCD-F64140A1ED4D}" srcId="{94C93FBE-A4AB-42BE-952B-F245A43AA238}" destId="{CB2DC339-906C-481C-B6EB-C2D04C7183EE}" srcOrd="1" destOrd="0" parTransId="{D93ED6A8-3E84-4248-9F8B-3961DB72EE1F}" sibTransId="{F294D541-04F6-4A31-898A-652DDB9768BA}"/>
    <dgm:cxn modelId="{A89CA647-B45A-48E5-B7C1-ED5F0C23293E}" srcId="{C51BA041-E71D-40A3-B6CA-561AAE742A1B}" destId="{94C93FBE-A4AB-42BE-952B-F245A43AA238}" srcOrd="0" destOrd="0" parTransId="{39495356-0C6D-4898-AA2E-89EB849EA39D}" sibTransId="{89DED436-ED16-4756-825F-42FB0A43C283}"/>
    <dgm:cxn modelId="{CF68162E-84C3-462D-BD87-F14D6BB3C90D}" type="presOf" srcId="{3D218C14-BE81-426C-BF63-F0468FB9D069}" destId="{45126162-AF04-4D7B-A0E4-CFB92EDD9611}" srcOrd="0" destOrd="0" presId="urn:microsoft.com/office/officeart/2005/8/layout/list1"/>
    <dgm:cxn modelId="{145267DC-68D6-411A-A23F-5AC856A8480C}" type="presOf" srcId="{C51BA041-E71D-40A3-B6CA-561AAE742A1B}" destId="{CF6361FD-5BC8-479B-ADE2-60DAC2A8EE38}" srcOrd="0" destOrd="0" presId="urn:microsoft.com/office/officeart/2005/8/layout/list1"/>
    <dgm:cxn modelId="{46CE1C6F-9B9B-4C7B-AFA4-D53383EC266D}" type="presOf" srcId="{CB2DC339-906C-481C-B6EB-C2D04C7183EE}" destId="{45126162-AF04-4D7B-A0E4-CFB92EDD9611}" srcOrd="0" destOrd="1" presId="urn:microsoft.com/office/officeart/2005/8/layout/list1"/>
    <dgm:cxn modelId="{3A7A1DC5-E06A-4C65-89B7-2A35C2F3B2DC}" srcId="{94C93FBE-A4AB-42BE-952B-F245A43AA238}" destId="{67040C78-0120-4057-ABBA-092F631B662D}" srcOrd="2" destOrd="0" parTransId="{06C5BC5B-B07B-49D5-A28D-235CAA7BCB42}" sibTransId="{EE3D2982-E6B2-44C7-B6D9-40FD15434E2A}"/>
    <dgm:cxn modelId="{AFE2CEAE-E287-474E-8990-003CFC5FE08B}" type="presOf" srcId="{94C93FBE-A4AB-42BE-952B-F245A43AA238}" destId="{D9BD4242-C0B1-4C07-8E3B-5FAC02143FE2}" srcOrd="0" destOrd="0" presId="urn:microsoft.com/office/officeart/2005/8/layout/list1"/>
    <dgm:cxn modelId="{8EE42F8F-8070-4302-B281-5D055EA0C6A3}" srcId="{94C93FBE-A4AB-42BE-952B-F245A43AA238}" destId="{3D218C14-BE81-426C-BF63-F0468FB9D069}" srcOrd="0" destOrd="0" parTransId="{44D78217-3C3A-4823-BE3B-DF18E284E8FF}" sibTransId="{0573EAD0-4BF4-4753-A639-8F2DBB1EA3A2}"/>
    <dgm:cxn modelId="{2AFD580E-DAE0-4C02-B6F5-D8FCBA3B90FF}" type="presOf" srcId="{67040C78-0120-4057-ABBA-092F631B662D}" destId="{45126162-AF04-4D7B-A0E4-CFB92EDD9611}" srcOrd="0" destOrd="2" presId="urn:microsoft.com/office/officeart/2005/8/layout/list1"/>
    <dgm:cxn modelId="{B0857056-DF90-4756-AFD5-39D4E2C7D4B6}" type="presParOf" srcId="{CF6361FD-5BC8-479B-ADE2-60DAC2A8EE38}" destId="{8E1B0B6A-B0CE-437C-9045-A18FE398FF86}" srcOrd="0" destOrd="0" presId="urn:microsoft.com/office/officeart/2005/8/layout/list1"/>
    <dgm:cxn modelId="{D3C61E90-5BDD-4643-A5AC-E869561DA805}" type="presParOf" srcId="{8E1B0B6A-B0CE-437C-9045-A18FE398FF86}" destId="{D9BD4242-C0B1-4C07-8E3B-5FAC02143FE2}" srcOrd="0" destOrd="0" presId="urn:microsoft.com/office/officeart/2005/8/layout/list1"/>
    <dgm:cxn modelId="{BCB70F77-291A-466C-BC5B-F1DBA5DD559B}" type="presParOf" srcId="{8E1B0B6A-B0CE-437C-9045-A18FE398FF86}" destId="{C3CF4CC5-C1CC-4725-8358-A2F61716984B}" srcOrd="1" destOrd="0" presId="urn:microsoft.com/office/officeart/2005/8/layout/list1"/>
    <dgm:cxn modelId="{52B12B07-EE7B-4CB5-91FC-7C501E48DB81}" type="presParOf" srcId="{CF6361FD-5BC8-479B-ADE2-60DAC2A8EE38}" destId="{80351F6E-9B81-4959-B0ED-56C85D5D5560}" srcOrd="1" destOrd="0" presId="urn:microsoft.com/office/officeart/2005/8/layout/list1"/>
    <dgm:cxn modelId="{EE623736-C564-4505-8EBF-CAA49F306444}" type="presParOf" srcId="{CF6361FD-5BC8-479B-ADE2-60DAC2A8EE38}" destId="{45126162-AF04-4D7B-A0E4-CFB92EDD961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1BA041-E71D-40A3-B6CA-561AAE742A1B}" type="doc">
      <dgm:prSet loTypeId="urn:microsoft.com/office/officeart/2005/8/layout/list1" loCatId="list" qsTypeId="urn:microsoft.com/office/officeart/2009/2/quickstyle/3d8" qsCatId="3D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94C93FBE-A4AB-42BE-952B-F245A43AA238}">
      <dgm:prSet phldrT="[文本]" custT="1"/>
      <dgm:spPr/>
      <dgm:t>
        <a:bodyPr/>
        <a:lstStyle/>
        <a:p>
          <a:r>
            <a: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以现代信息技术为评价手段</a:t>
          </a:r>
          <a:endParaRPr lang="zh-CN" altLang="en-US" sz="2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9495356-0C6D-4898-AA2E-89EB849EA39D}" type="parTrans" cxnId="{A89CA647-B45A-48E5-B7C1-ED5F0C23293E}">
      <dgm:prSet/>
      <dgm:spPr/>
      <dgm:t>
        <a:bodyPr/>
        <a:lstStyle/>
        <a:p>
          <a:endParaRPr lang="zh-CN" altLang="en-US"/>
        </a:p>
      </dgm:t>
    </dgm:pt>
    <dgm:pt modelId="{89DED436-ED16-4756-825F-42FB0A43C283}" type="sibTrans" cxnId="{A89CA647-B45A-48E5-B7C1-ED5F0C23293E}">
      <dgm:prSet/>
      <dgm:spPr/>
      <dgm:t>
        <a:bodyPr/>
        <a:lstStyle/>
        <a:p>
          <a:endParaRPr lang="zh-CN" altLang="en-US"/>
        </a:p>
      </dgm:t>
    </dgm:pt>
    <dgm:pt modelId="{3D218C14-BE81-426C-BF63-F0468FB9D069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1800" dirty="0" smtClean="0"/>
            <a:t>传统的教学评价虽然具有质量易控、比较客观公正的优点，利于评价学生认知目标的达成情况，但是对于高级的认知和复杂的能力却不易甚至无法检测出来。</a:t>
          </a:r>
          <a:endParaRPr lang="zh-CN" altLang="en-US" sz="1800" dirty="0"/>
        </a:p>
      </dgm:t>
    </dgm:pt>
    <dgm:pt modelId="{44D78217-3C3A-4823-BE3B-DF18E284E8FF}" type="parTrans" cxnId="{8EE42F8F-8070-4302-B281-5D055EA0C6A3}">
      <dgm:prSet/>
      <dgm:spPr/>
      <dgm:t>
        <a:bodyPr/>
        <a:lstStyle/>
        <a:p>
          <a:endParaRPr lang="zh-CN" altLang="en-US"/>
        </a:p>
      </dgm:t>
    </dgm:pt>
    <dgm:pt modelId="{0573EAD0-4BF4-4753-A639-8F2DBB1EA3A2}" type="sibTrans" cxnId="{8EE42F8F-8070-4302-B281-5D055EA0C6A3}">
      <dgm:prSet/>
      <dgm:spPr/>
      <dgm:t>
        <a:bodyPr/>
        <a:lstStyle/>
        <a:p>
          <a:endParaRPr lang="zh-CN" altLang="en-US"/>
        </a:p>
      </dgm:t>
    </dgm:pt>
    <dgm:pt modelId="{0C3C5D0B-92E1-4A1C-9F3B-9DF6B3A7EF20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1800" dirty="0" smtClean="0"/>
            <a:t>随着信息技术的发展，出现了在线考试系统，电子档案袋平台等信息化评价方式，弥补了传统教学评价的缺点。</a:t>
          </a:r>
          <a:endParaRPr lang="zh-CN" altLang="en-US" sz="1800" dirty="0"/>
        </a:p>
      </dgm:t>
    </dgm:pt>
    <dgm:pt modelId="{56FE9DD7-5293-44BF-A22F-987D6C67BD6A}" type="parTrans" cxnId="{EFEA1681-F89E-4E0F-90FC-6B15DC89D6D0}">
      <dgm:prSet/>
      <dgm:spPr/>
      <dgm:t>
        <a:bodyPr/>
        <a:lstStyle/>
        <a:p>
          <a:endParaRPr lang="zh-CN" altLang="en-US"/>
        </a:p>
      </dgm:t>
    </dgm:pt>
    <dgm:pt modelId="{4DBF566F-61D5-4A50-9083-F85BF0E752A8}" type="sibTrans" cxnId="{EFEA1681-F89E-4E0F-90FC-6B15DC89D6D0}">
      <dgm:prSet/>
      <dgm:spPr/>
      <dgm:t>
        <a:bodyPr/>
        <a:lstStyle/>
        <a:p>
          <a:endParaRPr lang="zh-CN" altLang="en-US"/>
        </a:p>
      </dgm:t>
    </dgm:pt>
    <dgm:pt modelId="{CF6361FD-5BC8-479B-ADE2-60DAC2A8EE38}" type="pres">
      <dgm:prSet presAssocID="{C51BA041-E71D-40A3-B6CA-561AAE742A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E1B0B6A-B0CE-437C-9045-A18FE398FF86}" type="pres">
      <dgm:prSet presAssocID="{94C93FBE-A4AB-42BE-952B-F245A43AA238}" presName="parentLin" presStyleCnt="0"/>
      <dgm:spPr/>
      <dgm:t>
        <a:bodyPr/>
        <a:lstStyle/>
        <a:p>
          <a:endParaRPr lang="zh-CN" altLang="en-US"/>
        </a:p>
      </dgm:t>
    </dgm:pt>
    <dgm:pt modelId="{D9BD4242-C0B1-4C07-8E3B-5FAC02143FE2}" type="pres">
      <dgm:prSet presAssocID="{94C93FBE-A4AB-42BE-952B-F245A43AA238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C3CF4CC5-C1CC-4725-8358-A2F61716984B}" type="pres">
      <dgm:prSet presAssocID="{94C93FBE-A4AB-42BE-952B-F245A43AA2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351F6E-9B81-4959-B0ED-56C85D5D5560}" type="pres">
      <dgm:prSet presAssocID="{94C93FBE-A4AB-42BE-952B-F245A43AA238}" presName="negativeSpace" presStyleCnt="0"/>
      <dgm:spPr/>
      <dgm:t>
        <a:bodyPr/>
        <a:lstStyle/>
        <a:p>
          <a:endParaRPr lang="zh-CN" altLang="en-US"/>
        </a:p>
      </dgm:t>
    </dgm:pt>
    <dgm:pt modelId="{45126162-AF04-4D7B-A0E4-CFB92EDD9611}" type="pres">
      <dgm:prSet presAssocID="{94C93FBE-A4AB-42BE-952B-F245A43AA238}" presName="childText" presStyleLbl="conFgAcc1" presStyleIdx="0" presStyleCnt="1" custLinFactY="2702" custLinFactNeighborX="-4458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FE2CEAE-E287-474E-8990-003CFC5FE08B}" type="presOf" srcId="{94C93FBE-A4AB-42BE-952B-F245A43AA238}" destId="{D9BD4242-C0B1-4C07-8E3B-5FAC02143FE2}" srcOrd="0" destOrd="0" presId="urn:microsoft.com/office/officeart/2005/8/layout/list1"/>
    <dgm:cxn modelId="{A89CA647-B45A-48E5-B7C1-ED5F0C23293E}" srcId="{C51BA041-E71D-40A3-B6CA-561AAE742A1B}" destId="{94C93FBE-A4AB-42BE-952B-F245A43AA238}" srcOrd="0" destOrd="0" parTransId="{39495356-0C6D-4898-AA2E-89EB849EA39D}" sibTransId="{89DED436-ED16-4756-825F-42FB0A43C283}"/>
    <dgm:cxn modelId="{EFEA1681-F89E-4E0F-90FC-6B15DC89D6D0}" srcId="{94C93FBE-A4AB-42BE-952B-F245A43AA238}" destId="{0C3C5D0B-92E1-4A1C-9F3B-9DF6B3A7EF20}" srcOrd="1" destOrd="0" parTransId="{56FE9DD7-5293-44BF-A22F-987D6C67BD6A}" sibTransId="{4DBF566F-61D5-4A50-9083-F85BF0E752A8}"/>
    <dgm:cxn modelId="{CF68162E-84C3-462D-BD87-F14D6BB3C90D}" type="presOf" srcId="{3D218C14-BE81-426C-BF63-F0468FB9D069}" destId="{45126162-AF04-4D7B-A0E4-CFB92EDD9611}" srcOrd="0" destOrd="0" presId="urn:microsoft.com/office/officeart/2005/8/layout/list1"/>
    <dgm:cxn modelId="{145267DC-68D6-411A-A23F-5AC856A8480C}" type="presOf" srcId="{C51BA041-E71D-40A3-B6CA-561AAE742A1B}" destId="{CF6361FD-5BC8-479B-ADE2-60DAC2A8EE38}" srcOrd="0" destOrd="0" presId="urn:microsoft.com/office/officeart/2005/8/layout/list1"/>
    <dgm:cxn modelId="{8EE42F8F-8070-4302-B281-5D055EA0C6A3}" srcId="{94C93FBE-A4AB-42BE-952B-F245A43AA238}" destId="{3D218C14-BE81-426C-BF63-F0468FB9D069}" srcOrd="0" destOrd="0" parTransId="{44D78217-3C3A-4823-BE3B-DF18E284E8FF}" sibTransId="{0573EAD0-4BF4-4753-A639-8F2DBB1EA3A2}"/>
    <dgm:cxn modelId="{38F7E153-73DD-418D-829E-11BD810CDA44}" type="presOf" srcId="{94C93FBE-A4AB-42BE-952B-F245A43AA238}" destId="{C3CF4CC5-C1CC-4725-8358-A2F61716984B}" srcOrd="1" destOrd="0" presId="urn:microsoft.com/office/officeart/2005/8/layout/list1"/>
    <dgm:cxn modelId="{52DAF93D-937B-46C8-B8D3-1BAF2FE9079A}" type="presOf" srcId="{0C3C5D0B-92E1-4A1C-9F3B-9DF6B3A7EF20}" destId="{45126162-AF04-4D7B-A0E4-CFB92EDD9611}" srcOrd="0" destOrd="1" presId="urn:microsoft.com/office/officeart/2005/8/layout/list1"/>
    <dgm:cxn modelId="{B0857056-DF90-4756-AFD5-39D4E2C7D4B6}" type="presParOf" srcId="{CF6361FD-5BC8-479B-ADE2-60DAC2A8EE38}" destId="{8E1B0B6A-B0CE-437C-9045-A18FE398FF86}" srcOrd="0" destOrd="0" presId="urn:microsoft.com/office/officeart/2005/8/layout/list1"/>
    <dgm:cxn modelId="{D3C61E90-5BDD-4643-A5AC-E869561DA805}" type="presParOf" srcId="{8E1B0B6A-B0CE-437C-9045-A18FE398FF86}" destId="{D9BD4242-C0B1-4C07-8E3B-5FAC02143FE2}" srcOrd="0" destOrd="0" presId="urn:microsoft.com/office/officeart/2005/8/layout/list1"/>
    <dgm:cxn modelId="{BCB70F77-291A-466C-BC5B-F1DBA5DD559B}" type="presParOf" srcId="{8E1B0B6A-B0CE-437C-9045-A18FE398FF86}" destId="{C3CF4CC5-C1CC-4725-8358-A2F61716984B}" srcOrd="1" destOrd="0" presId="urn:microsoft.com/office/officeart/2005/8/layout/list1"/>
    <dgm:cxn modelId="{52B12B07-EE7B-4CB5-91FC-7C501E48DB81}" type="presParOf" srcId="{CF6361FD-5BC8-479B-ADE2-60DAC2A8EE38}" destId="{80351F6E-9B81-4959-B0ED-56C85D5D5560}" srcOrd="1" destOrd="0" presId="urn:microsoft.com/office/officeart/2005/8/layout/list1"/>
    <dgm:cxn modelId="{EE623736-C564-4505-8EBF-CAA49F306444}" type="presParOf" srcId="{CF6361FD-5BC8-479B-ADE2-60DAC2A8EE38}" destId="{45126162-AF04-4D7B-A0E4-CFB92EDD961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638AAF-7438-4D3D-905C-39B8EDE351C9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390E223C-1B13-4F96-BD26-A2239582F05F}">
      <dgm:prSet phldrT="[文本]" custT="1"/>
      <dgm:spPr/>
      <dgm:t>
        <a:bodyPr/>
        <a:lstStyle/>
        <a:p>
          <a:r>
            <a:rPr lang="zh-CN" altLang="en-US" sz="1800" dirty="0" smtClean="0"/>
            <a:t>教师</a:t>
          </a:r>
          <a:endParaRPr lang="zh-CN" altLang="en-US" sz="1800" dirty="0"/>
        </a:p>
      </dgm:t>
    </dgm:pt>
    <dgm:pt modelId="{E0F4A152-3BC9-49CC-9BAA-009D1837E423}" type="parTrans" cxnId="{45D71C9F-7A3A-4818-9DF5-0AB9A131A2E2}">
      <dgm:prSet/>
      <dgm:spPr/>
      <dgm:t>
        <a:bodyPr/>
        <a:lstStyle/>
        <a:p>
          <a:endParaRPr lang="zh-CN" altLang="en-US" sz="1800"/>
        </a:p>
      </dgm:t>
    </dgm:pt>
    <dgm:pt modelId="{F1698A91-4087-4562-A4C6-31F25918DE39}" type="sibTrans" cxnId="{45D71C9F-7A3A-4818-9DF5-0AB9A131A2E2}">
      <dgm:prSet/>
      <dgm:spPr/>
      <dgm:t>
        <a:bodyPr/>
        <a:lstStyle/>
        <a:p>
          <a:endParaRPr lang="zh-CN" altLang="en-US" sz="1800"/>
        </a:p>
      </dgm:t>
    </dgm:pt>
    <dgm:pt modelId="{60F98499-30B6-4C39-A756-46226ABDF48C}">
      <dgm:prSet phldrT="[文本]" custT="1"/>
      <dgm:spPr/>
      <dgm:t>
        <a:bodyPr/>
        <a:lstStyle/>
        <a:p>
          <a:r>
            <a:rPr lang="zh-CN" altLang="en-US" sz="1800" dirty="0" smtClean="0"/>
            <a:t>管理者</a:t>
          </a:r>
          <a:endParaRPr lang="zh-CN" altLang="en-US" sz="1800" dirty="0"/>
        </a:p>
      </dgm:t>
    </dgm:pt>
    <dgm:pt modelId="{55289FE7-70BD-48C7-8AB6-B650FE16F663}" type="parTrans" cxnId="{D493B4BF-42AE-46B2-831D-0D24ED913606}">
      <dgm:prSet/>
      <dgm:spPr/>
      <dgm:t>
        <a:bodyPr/>
        <a:lstStyle/>
        <a:p>
          <a:endParaRPr lang="zh-CN" altLang="en-US" sz="1800"/>
        </a:p>
      </dgm:t>
    </dgm:pt>
    <dgm:pt modelId="{C9800FCB-E74A-4ADA-9314-E77CB05293B4}" type="sibTrans" cxnId="{D493B4BF-42AE-46B2-831D-0D24ED913606}">
      <dgm:prSet/>
      <dgm:spPr/>
      <dgm:t>
        <a:bodyPr/>
        <a:lstStyle/>
        <a:p>
          <a:endParaRPr lang="zh-CN" altLang="en-US" sz="1800"/>
        </a:p>
      </dgm:t>
    </dgm:pt>
    <dgm:pt modelId="{402FEF82-F5A0-4C9E-ADA8-6BEEB4BDCF39}">
      <dgm:prSet phldrT="[文本]" custT="1"/>
      <dgm:spPr/>
      <dgm:t>
        <a:bodyPr/>
        <a:lstStyle/>
        <a:p>
          <a:r>
            <a:rPr lang="zh-CN" altLang="en-US" sz="1800" dirty="0" smtClean="0"/>
            <a:t>学生</a:t>
          </a:r>
          <a:endParaRPr lang="zh-CN" altLang="en-US" sz="1800" dirty="0"/>
        </a:p>
      </dgm:t>
    </dgm:pt>
    <dgm:pt modelId="{9CD7DE03-8E2A-412E-8615-2E02C573D3E0}" type="parTrans" cxnId="{29B6D080-F3BF-4EDD-8EBE-E52EDBA21A3F}">
      <dgm:prSet/>
      <dgm:spPr/>
      <dgm:t>
        <a:bodyPr/>
        <a:lstStyle/>
        <a:p>
          <a:endParaRPr lang="zh-CN" altLang="en-US" sz="1800"/>
        </a:p>
      </dgm:t>
    </dgm:pt>
    <dgm:pt modelId="{9B34CFDB-40AE-4A43-AE42-D4C13242DA31}" type="sibTrans" cxnId="{29B6D080-F3BF-4EDD-8EBE-E52EDBA21A3F}">
      <dgm:prSet/>
      <dgm:spPr/>
      <dgm:t>
        <a:bodyPr/>
        <a:lstStyle/>
        <a:p>
          <a:endParaRPr lang="zh-CN" altLang="en-US" sz="1800"/>
        </a:p>
      </dgm:t>
    </dgm:pt>
    <dgm:pt modelId="{F40153C4-B2AF-4071-B087-2BDF47743BA2}">
      <dgm:prSet phldrT="[文本]" custT="1"/>
      <dgm:spPr/>
      <dgm:t>
        <a:bodyPr/>
        <a:lstStyle/>
        <a:p>
          <a:r>
            <a:rPr lang="zh-CN" altLang="en-US" sz="1800" dirty="0" smtClean="0"/>
            <a:t>家长</a:t>
          </a:r>
          <a:endParaRPr lang="zh-CN" altLang="en-US" sz="1800" dirty="0"/>
        </a:p>
      </dgm:t>
    </dgm:pt>
    <dgm:pt modelId="{9CF234DB-F9F2-49CF-9711-A0CC90AC8C53}" type="parTrans" cxnId="{BD6D4154-A48D-4670-BB3D-D39C94531329}">
      <dgm:prSet/>
      <dgm:spPr/>
      <dgm:t>
        <a:bodyPr/>
        <a:lstStyle/>
        <a:p>
          <a:endParaRPr lang="zh-CN" altLang="en-US" sz="1800"/>
        </a:p>
      </dgm:t>
    </dgm:pt>
    <dgm:pt modelId="{2B1688DA-C81E-4816-945D-174B88291850}" type="sibTrans" cxnId="{BD6D4154-A48D-4670-BB3D-D39C94531329}">
      <dgm:prSet/>
      <dgm:spPr/>
      <dgm:t>
        <a:bodyPr/>
        <a:lstStyle/>
        <a:p>
          <a:endParaRPr lang="zh-CN" altLang="en-US" sz="1800"/>
        </a:p>
      </dgm:t>
    </dgm:pt>
    <dgm:pt modelId="{EDACE934-14CD-49EF-B93D-8197F5D9394A}" type="pres">
      <dgm:prSet presAssocID="{B4638AAF-7438-4D3D-905C-39B8EDE351C9}" presName="compositeShape" presStyleCnt="0">
        <dgm:presLayoutVars>
          <dgm:chMax val="7"/>
          <dgm:dir/>
          <dgm:resizeHandles val="exact"/>
        </dgm:presLayoutVars>
      </dgm:prSet>
      <dgm:spPr/>
    </dgm:pt>
    <dgm:pt modelId="{AD577A6C-BA9D-4CD4-B0BA-D91755A082ED}" type="pres">
      <dgm:prSet presAssocID="{B4638AAF-7438-4D3D-905C-39B8EDE351C9}" presName="wedge1" presStyleLbl="node1" presStyleIdx="0" presStyleCnt="4"/>
      <dgm:spPr/>
      <dgm:t>
        <a:bodyPr/>
        <a:lstStyle/>
        <a:p>
          <a:endParaRPr lang="zh-CN" altLang="en-US"/>
        </a:p>
      </dgm:t>
    </dgm:pt>
    <dgm:pt modelId="{884A0526-3B26-49A5-BCFB-CDF59C9DC817}" type="pres">
      <dgm:prSet presAssocID="{B4638AAF-7438-4D3D-905C-39B8EDE351C9}" presName="dummy1a" presStyleCnt="0"/>
      <dgm:spPr/>
    </dgm:pt>
    <dgm:pt modelId="{18B26A9A-A284-4B82-B489-DC44FCB6C08B}" type="pres">
      <dgm:prSet presAssocID="{B4638AAF-7438-4D3D-905C-39B8EDE351C9}" presName="dummy1b" presStyleCnt="0"/>
      <dgm:spPr/>
    </dgm:pt>
    <dgm:pt modelId="{B932B726-AFCD-46B8-B5AB-2A032DE95C06}" type="pres">
      <dgm:prSet presAssocID="{B4638AAF-7438-4D3D-905C-39B8EDE351C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F0E459-B191-44E8-9F0D-ECE7D6FB6DA5}" type="pres">
      <dgm:prSet presAssocID="{B4638AAF-7438-4D3D-905C-39B8EDE351C9}" presName="wedge2" presStyleLbl="node1" presStyleIdx="1" presStyleCnt="4"/>
      <dgm:spPr/>
      <dgm:t>
        <a:bodyPr/>
        <a:lstStyle/>
        <a:p>
          <a:endParaRPr lang="zh-CN" altLang="en-US"/>
        </a:p>
      </dgm:t>
    </dgm:pt>
    <dgm:pt modelId="{92B35889-1708-4E47-B916-690537305BF7}" type="pres">
      <dgm:prSet presAssocID="{B4638AAF-7438-4D3D-905C-39B8EDE351C9}" presName="dummy2a" presStyleCnt="0"/>
      <dgm:spPr/>
    </dgm:pt>
    <dgm:pt modelId="{2B1F3D30-BF4B-4E56-B10D-711E8B7683F8}" type="pres">
      <dgm:prSet presAssocID="{B4638AAF-7438-4D3D-905C-39B8EDE351C9}" presName="dummy2b" presStyleCnt="0"/>
      <dgm:spPr/>
    </dgm:pt>
    <dgm:pt modelId="{96EAB76D-1216-409C-BDA1-20B84AC8784D}" type="pres">
      <dgm:prSet presAssocID="{B4638AAF-7438-4D3D-905C-39B8EDE351C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D4F053-29B2-4477-A444-64DE0060FE89}" type="pres">
      <dgm:prSet presAssocID="{B4638AAF-7438-4D3D-905C-39B8EDE351C9}" presName="wedge3" presStyleLbl="node1" presStyleIdx="2" presStyleCnt="4"/>
      <dgm:spPr/>
      <dgm:t>
        <a:bodyPr/>
        <a:lstStyle/>
        <a:p>
          <a:endParaRPr lang="zh-CN" altLang="en-US"/>
        </a:p>
      </dgm:t>
    </dgm:pt>
    <dgm:pt modelId="{225C23E2-D1BF-4258-A20C-CA91A3AF3DDF}" type="pres">
      <dgm:prSet presAssocID="{B4638AAF-7438-4D3D-905C-39B8EDE351C9}" presName="dummy3a" presStyleCnt="0"/>
      <dgm:spPr/>
    </dgm:pt>
    <dgm:pt modelId="{6465150A-0C77-454D-9685-BF61B5996F9E}" type="pres">
      <dgm:prSet presAssocID="{B4638AAF-7438-4D3D-905C-39B8EDE351C9}" presName="dummy3b" presStyleCnt="0"/>
      <dgm:spPr/>
    </dgm:pt>
    <dgm:pt modelId="{A547D320-53BC-4E37-B547-87B83ABDB2A7}" type="pres">
      <dgm:prSet presAssocID="{B4638AAF-7438-4D3D-905C-39B8EDE351C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52278F-60E2-466A-8114-A31E894D120A}" type="pres">
      <dgm:prSet presAssocID="{B4638AAF-7438-4D3D-905C-39B8EDE351C9}" presName="wedge4" presStyleLbl="node1" presStyleIdx="3" presStyleCnt="4"/>
      <dgm:spPr/>
      <dgm:t>
        <a:bodyPr/>
        <a:lstStyle/>
        <a:p>
          <a:endParaRPr lang="zh-CN" altLang="en-US"/>
        </a:p>
      </dgm:t>
    </dgm:pt>
    <dgm:pt modelId="{C87D8A2C-5E36-4A40-B74A-B739EF8764DB}" type="pres">
      <dgm:prSet presAssocID="{B4638AAF-7438-4D3D-905C-39B8EDE351C9}" presName="dummy4a" presStyleCnt="0"/>
      <dgm:spPr/>
    </dgm:pt>
    <dgm:pt modelId="{D17ADE80-A5A2-45A8-A788-087BC6F9DACC}" type="pres">
      <dgm:prSet presAssocID="{B4638AAF-7438-4D3D-905C-39B8EDE351C9}" presName="dummy4b" presStyleCnt="0"/>
      <dgm:spPr/>
    </dgm:pt>
    <dgm:pt modelId="{3FC9F5AF-D216-4545-A718-B6A1BD90E197}" type="pres">
      <dgm:prSet presAssocID="{B4638AAF-7438-4D3D-905C-39B8EDE351C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31689F-D109-471B-9900-E350D482C2AC}" type="pres">
      <dgm:prSet presAssocID="{F1698A91-4087-4562-A4C6-31F25918DE39}" presName="arrowWedge1" presStyleLbl="fgSibTrans2D1" presStyleIdx="0" presStyleCnt="4"/>
      <dgm:spPr/>
    </dgm:pt>
    <dgm:pt modelId="{6C9A380B-BA91-471A-BAA8-BB85B54EB419}" type="pres">
      <dgm:prSet presAssocID="{C9800FCB-E74A-4ADA-9314-E77CB05293B4}" presName="arrowWedge2" presStyleLbl="fgSibTrans2D1" presStyleIdx="1" presStyleCnt="4"/>
      <dgm:spPr/>
    </dgm:pt>
    <dgm:pt modelId="{56F66D74-279C-47F9-8297-A7DE66B52606}" type="pres">
      <dgm:prSet presAssocID="{2B1688DA-C81E-4816-945D-174B88291850}" presName="arrowWedge3" presStyleLbl="fgSibTrans2D1" presStyleIdx="2" presStyleCnt="4"/>
      <dgm:spPr/>
    </dgm:pt>
    <dgm:pt modelId="{3562F94E-CBBF-4D6E-9FB0-1A517CB05F5B}" type="pres">
      <dgm:prSet presAssocID="{9B34CFDB-40AE-4A43-AE42-D4C13242DA31}" presName="arrowWedge4" presStyleLbl="fgSibTrans2D1" presStyleIdx="3" presStyleCnt="4"/>
      <dgm:spPr/>
    </dgm:pt>
  </dgm:ptLst>
  <dgm:cxnLst>
    <dgm:cxn modelId="{871B7025-7035-4D02-88D2-9F7495A1608C}" type="presOf" srcId="{60F98499-30B6-4C39-A756-46226ABDF48C}" destId="{96EAB76D-1216-409C-BDA1-20B84AC8784D}" srcOrd="1" destOrd="0" presId="urn:microsoft.com/office/officeart/2005/8/layout/cycle8"/>
    <dgm:cxn modelId="{823487CD-9D6C-46B5-84CA-B48A0DADC8E3}" type="presOf" srcId="{390E223C-1B13-4F96-BD26-A2239582F05F}" destId="{B932B726-AFCD-46B8-B5AB-2A032DE95C06}" srcOrd="1" destOrd="0" presId="urn:microsoft.com/office/officeart/2005/8/layout/cycle8"/>
    <dgm:cxn modelId="{4FBA5C52-4888-4D14-8B7A-3761FC70ACCB}" type="presOf" srcId="{402FEF82-F5A0-4C9E-ADA8-6BEEB4BDCF39}" destId="{3FC9F5AF-D216-4545-A718-B6A1BD90E197}" srcOrd="1" destOrd="0" presId="urn:microsoft.com/office/officeart/2005/8/layout/cycle8"/>
    <dgm:cxn modelId="{AEFB5C17-11A3-4D6C-B4E7-801C28687907}" type="presOf" srcId="{F40153C4-B2AF-4071-B087-2BDF47743BA2}" destId="{A547D320-53BC-4E37-B547-87B83ABDB2A7}" srcOrd="1" destOrd="0" presId="urn:microsoft.com/office/officeart/2005/8/layout/cycle8"/>
    <dgm:cxn modelId="{D493B4BF-42AE-46B2-831D-0D24ED913606}" srcId="{B4638AAF-7438-4D3D-905C-39B8EDE351C9}" destId="{60F98499-30B6-4C39-A756-46226ABDF48C}" srcOrd="1" destOrd="0" parTransId="{55289FE7-70BD-48C7-8AB6-B650FE16F663}" sibTransId="{C9800FCB-E74A-4ADA-9314-E77CB05293B4}"/>
    <dgm:cxn modelId="{E40B43FF-D047-43D4-B0CE-0677C94EED4C}" type="presOf" srcId="{390E223C-1B13-4F96-BD26-A2239582F05F}" destId="{AD577A6C-BA9D-4CD4-B0BA-D91755A082ED}" srcOrd="0" destOrd="0" presId="urn:microsoft.com/office/officeart/2005/8/layout/cycle8"/>
    <dgm:cxn modelId="{4C1DFE1E-7DF9-4737-B9D8-93BB8AA46570}" type="presOf" srcId="{402FEF82-F5A0-4C9E-ADA8-6BEEB4BDCF39}" destId="{6152278F-60E2-466A-8114-A31E894D120A}" srcOrd="0" destOrd="0" presId="urn:microsoft.com/office/officeart/2005/8/layout/cycle8"/>
    <dgm:cxn modelId="{E937D879-F63F-4DE3-BA1F-894B404CBCCF}" type="presOf" srcId="{60F98499-30B6-4C39-A756-46226ABDF48C}" destId="{05F0E459-B191-44E8-9F0D-ECE7D6FB6DA5}" srcOrd="0" destOrd="0" presId="urn:microsoft.com/office/officeart/2005/8/layout/cycle8"/>
    <dgm:cxn modelId="{45D71C9F-7A3A-4818-9DF5-0AB9A131A2E2}" srcId="{B4638AAF-7438-4D3D-905C-39B8EDE351C9}" destId="{390E223C-1B13-4F96-BD26-A2239582F05F}" srcOrd="0" destOrd="0" parTransId="{E0F4A152-3BC9-49CC-9BAA-009D1837E423}" sibTransId="{F1698A91-4087-4562-A4C6-31F25918DE39}"/>
    <dgm:cxn modelId="{29B6D080-F3BF-4EDD-8EBE-E52EDBA21A3F}" srcId="{B4638AAF-7438-4D3D-905C-39B8EDE351C9}" destId="{402FEF82-F5A0-4C9E-ADA8-6BEEB4BDCF39}" srcOrd="3" destOrd="0" parTransId="{9CD7DE03-8E2A-412E-8615-2E02C573D3E0}" sibTransId="{9B34CFDB-40AE-4A43-AE42-D4C13242DA31}"/>
    <dgm:cxn modelId="{959DC11F-CD22-4577-A1FF-5A84604CE514}" type="presOf" srcId="{B4638AAF-7438-4D3D-905C-39B8EDE351C9}" destId="{EDACE934-14CD-49EF-B93D-8197F5D9394A}" srcOrd="0" destOrd="0" presId="urn:microsoft.com/office/officeart/2005/8/layout/cycle8"/>
    <dgm:cxn modelId="{BD6D4154-A48D-4670-BB3D-D39C94531329}" srcId="{B4638AAF-7438-4D3D-905C-39B8EDE351C9}" destId="{F40153C4-B2AF-4071-B087-2BDF47743BA2}" srcOrd="2" destOrd="0" parTransId="{9CF234DB-F9F2-49CF-9711-A0CC90AC8C53}" sibTransId="{2B1688DA-C81E-4816-945D-174B88291850}"/>
    <dgm:cxn modelId="{FE49FD08-CDF3-4CA4-A2AD-6FE410240685}" type="presOf" srcId="{F40153C4-B2AF-4071-B087-2BDF47743BA2}" destId="{B7D4F053-29B2-4477-A444-64DE0060FE89}" srcOrd="0" destOrd="0" presId="urn:microsoft.com/office/officeart/2005/8/layout/cycle8"/>
    <dgm:cxn modelId="{D4B514F9-89E3-4535-8132-DBF5B9682874}" type="presParOf" srcId="{EDACE934-14CD-49EF-B93D-8197F5D9394A}" destId="{AD577A6C-BA9D-4CD4-B0BA-D91755A082ED}" srcOrd="0" destOrd="0" presId="urn:microsoft.com/office/officeart/2005/8/layout/cycle8"/>
    <dgm:cxn modelId="{7BF8AFFC-B65A-43FA-8362-C8C5539E4ECA}" type="presParOf" srcId="{EDACE934-14CD-49EF-B93D-8197F5D9394A}" destId="{884A0526-3B26-49A5-BCFB-CDF59C9DC817}" srcOrd="1" destOrd="0" presId="urn:microsoft.com/office/officeart/2005/8/layout/cycle8"/>
    <dgm:cxn modelId="{7BC0B16A-7019-4DA8-8C82-0CF9177EF89A}" type="presParOf" srcId="{EDACE934-14CD-49EF-B93D-8197F5D9394A}" destId="{18B26A9A-A284-4B82-B489-DC44FCB6C08B}" srcOrd="2" destOrd="0" presId="urn:microsoft.com/office/officeart/2005/8/layout/cycle8"/>
    <dgm:cxn modelId="{19AB2A6C-DF65-4583-BDB4-BE2E6A81B936}" type="presParOf" srcId="{EDACE934-14CD-49EF-B93D-8197F5D9394A}" destId="{B932B726-AFCD-46B8-B5AB-2A032DE95C06}" srcOrd="3" destOrd="0" presId="urn:microsoft.com/office/officeart/2005/8/layout/cycle8"/>
    <dgm:cxn modelId="{04F043BB-AB31-4F67-AA24-780674275C3F}" type="presParOf" srcId="{EDACE934-14CD-49EF-B93D-8197F5D9394A}" destId="{05F0E459-B191-44E8-9F0D-ECE7D6FB6DA5}" srcOrd="4" destOrd="0" presId="urn:microsoft.com/office/officeart/2005/8/layout/cycle8"/>
    <dgm:cxn modelId="{755F2F0F-EBF1-4726-90E7-D82FFE434FFE}" type="presParOf" srcId="{EDACE934-14CD-49EF-B93D-8197F5D9394A}" destId="{92B35889-1708-4E47-B916-690537305BF7}" srcOrd="5" destOrd="0" presId="urn:microsoft.com/office/officeart/2005/8/layout/cycle8"/>
    <dgm:cxn modelId="{F2751549-3897-43A4-BBA9-F7E6BD4105C4}" type="presParOf" srcId="{EDACE934-14CD-49EF-B93D-8197F5D9394A}" destId="{2B1F3D30-BF4B-4E56-B10D-711E8B7683F8}" srcOrd="6" destOrd="0" presId="urn:microsoft.com/office/officeart/2005/8/layout/cycle8"/>
    <dgm:cxn modelId="{D3D61753-79FC-46F1-A467-D35A10EB8AA9}" type="presParOf" srcId="{EDACE934-14CD-49EF-B93D-8197F5D9394A}" destId="{96EAB76D-1216-409C-BDA1-20B84AC8784D}" srcOrd="7" destOrd="0" presId="urn:microsoft.com/office/officeart/2005/8/layout/cycle8"/>
    <dgm:cxn modelId="{1F5E315D-449C-430B-AABF-886A52248BDC}" type="presParOf" srcId="{EDACE934-14CD-49EF-B93D-8197F5D9394A}" destId="{B7D4F053-29B2-4477-A444-64DE0060FE89}" srcOrd="8" destOrd="0" presId="urn:microsoft.com/office/officeart/2005/8/layout/cycle8"/>
    <dgm:cxn modelId="{AFC74832-7110-4E92-8AA1-724182C1EFEE}" type="presParOf" srcId="{EDACE934-14CD-49EF-B93D-8197F5D9394A}" destId="{225C23E2-D1BF-4258-A20C-CA91A3AF3DDF}" srcOrd="9" destOrd="0" presId="urn:microsoft.com/office/officeart/2005/8/layout/cycle8"/>
    <dgm:cxn modelId="{CD62735C-CA48-40D2-893E-CE4AF9732635}" type="presParOf" srcId="{EDACE934-14CD-49EF-B93D-8197F5D9394A}" destId="{6465150A-0C77-454D-9685-BF61B5996F9E}" srcOrd="10" destOrd="0" presId="urn:microsoft.com/office/officeart/2005/8/layout/cycle8"/>
    <dgm:cxn modelId="{14000E72-63BC-4099-8725-D5B4712B6CFB}" type="presParOf" srcId="{EDACE934-14CD-49EF-B93D-8197F5D9394A}" destId="{A547D320-53BC-4E37-B547-87B83ABDB2A7}" srcOrd="11" destOrd="0" presId="urn:microsoft.com/office/officeart/2005/8/layout/cycle8"/>
    <dgm:cxn modelId="{F77E4A84-09E4-495D-B0AD-23DF2EDEAAEE}" type="presParOf" srcId="{EDACE934-14CD-49EF-B93D-8197F5D9394A}" destId="{6152278F-60E2-466A-8114-A31E894D120A}" srcOrd="12" destOrd="0" presId="urn:microsoft.com/office/officeart/2005/8/layout/cycle8"/>
    <dgm:cxn modelId="{3541B1EB-F895-4EDF-BF92-6F11D8594C43}" type="presParOf" srcId="{EDACE934-14CD-49EF-B93D-8197F5D9394A}" destId="{C87D8A2C-5E36-4A40-B74A-B739EF8764DB}" srcOrd="13" destOrd="0" presId="urn:microsoft.com/office/officeart/2005/8/layout/cycle8"/>
    <dgm:cxn modelId="{CE6FA103-D941-4E29-8070-5CDCD91EF8EE}" type="presParOf" srcId="{EDACE934-14CD-49EF-B93D-8197F5D9394A}" destId="{D17ADE80-A5A2-45A8-A788-087BC6F9DACC}" srcOrd="14" destOrd="0" presId="urn:microsoft.com/office/officeart/2005/8/layout/cycle8"/>
    <dgm:cxn modelId="{E947AF89-9CFE-4C84-B64A-03D0881909F9}" type="presParOf" srcId="{EDACE934-14CD-49EF-B93D-8197F5D9394A}" destId="{3FC9F5AF-D216-4545-A718-B6A1BD90E197}" srcOrd="15" destOrd="0" presId="urn:microsoft.com/office/officeart/2005/8/layout/cycle8"/>
    <dgm:cxn modelId="{56915817-8009-4150-9414-C45DB7454486}" type="presParOf" srcId="{EDACE934-14CD-49EF-B93D-8197F5D9394A}" destId="{0E31689F-D109-471B-9900-E350D482C2AC}" srcOrd="16" destOrd="0" presId="urn:microsoft.com/office/officeart/2005/8/layout/cycle8"/>
    <dgm:cxn modelId="{7B37834C-A58D-49C7-81C6-C02CA4DFDCB0}" type="presParOf" srcId="{EDACE934-14CD-49EF-B93D-8197F5D9394A}" destId="{6C9A380B-BA91-471A-BAA8-BB85B54EB419}" srcOrd="17" destOrd="0" presId="urn:microsoft.com/office/officeart/2005/8/layout/cycle8"/>
    <dgm:cxn modelId="{8CEDDCB6-DCD0-42FE-A734-D6289DC2E8E1}" type="presParOf" srcId="{EDACE934-14CD-49EF-B93D-8197F5D9394A}" destId="{56F66D74-279C-47F9-8297-A7DE66B52606}" srcOrd="18" destOrd="0" presId="urn:microsoft.com/office/officeart/2005/8/layout/cycle8"/>
    <dgm:cxn modelId="{09D6A432-CF1D-4E7B-B615-070FAC5D66C3}" type="presParOf" srcId="{EDACE934-14CD-49EF-B93D-8197F5D9394A}" destId="{3562F94E-CBBF-4D6E-9FB0-1A517CB05F5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4DC90F-D636-4803-B60E-8B3CB4D9838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893EA3EB-9992-4C9C-A81F-8509FFCC6F7F}">
      <dgm:prSet phldrT="[文本]" custT="1"/>
      <dgm:spPr/>
      <dgm:t>
        <a:bodyPr/>
        <a:lstStyle/>
        <a:p>
          <a:r>
            <a:rPr lang="zh-CN" altLang="en-US" sz="1600" dirty="0" smtClean="0"/>
            <a:t>教学过程</a:t>
          </a:r>
          <a:endParaRPr lang="zh-CN" altLang="en-US" sz="1600" dirty="0"/>
        </a:p>
      </dgm:t>
    </dgm:pt>
    <dgm:pt modelId="{6435630E-4D82-4EAC-9CA1-0F546D4DD109}" type="parTrans" cxnId="{28DAD361-13CC-4ADB-8575-87B43ED343B1}">
      <dgm:prSet/>
      <dgm:spPr/>
      <dgm:t>
        <a:bodyPr/>
        <a:lstStyle/>
        <a:p>
          <a:endParaRPr lang="zh-CN" altLang="en-US" sz="1600"/>
        </a:p>
      </dgm:t>
    </dgm:pt>
    <dgm:pt modelId="{79780313-A739-44A2-9E03-A1E827C9FE51}" type="sibTrans" cxnId="{28DAD361-13CC-4ADB-8575-87B43ED343B1}">
      <dgm:prSet/>
      <dgm:spPr/>
      <dgm:t>
        <a:bodyPr/>
        <a:lstStyle/>
        <a:p>
          <a:endParaRPr lang="zh-CN" altLang="en-US" sz="1600"/>
        </a:p>
      </dgm:t>
    </dgm:pt>
    <dgm:pt modelId="{BF7A3128-D612-44F6-B060-15FA66B81605}">
      <dgm:prSet phldrT="[文本]" custT="1"/>
      <dgm:spPr/>
      <dgm:t>
        <a:bodyPr/>
        <a:lstStyle/>
        <a:p>
          <a:r>
            <a:rPr lang="zh-CN" altLang="en-US" sz="1600" dirty="0" smtClean="0"/>
            <a:t>教学设计</a:t>
          </a:r>
          <a:endParaRPr lang="zh-CN" altLang="en-US" sz="1600" dirty="0"/>
        </a:p>
      </dgm:t>
    </dgm:pt>
    <dgm:pt modelId="{CFBA2662-9354-4F5B-8673-98A5A646A289}" type="parTrans" cxnId="{A90DE016-9461-4122-9008-C1C122357E95}">
      <dgm:prSet/>
      <dgm:spPr/>
      <dgm:t>
        <a:bodyPr/>
        <a:lstStyle/>
        <a:p>
          <a:endParaRPr lang="zh-CN" altLang="en-US" sz="1600"/>
        </a:p>
      </dgm:t>
    </dgm:pt>
    <dgm:pt modelId="{AEDB1467-F8CE-4A14-B20E-E06E6B8C2BB4}" type="sibTrans" cxnId="{A90DE016-9461-4122-9008-C1C122357E95}">
      <dgm:prSet/>
      <dgm:spPr/>
      <dgm:t>
        <a:bodyPr/>
        <a:lstStyle/>
        <a:p>
          <a:endParaRPr lang="zh-CN" altLang="en-US" sz="1600"/>
        </a:p>
      </dgm:t>
    </dgm:pt>
    <dgm:pt modelId="{6F55694F-FFFD-457D-841D-2D034762A99B}">
      <dgm:prSet phldrT="[文本]" custT="1"/>
      <dgm:spPr/>
      <dgm:t>
        <a:bodyPr/>
        <a:lstStyle/>
        <a:p>
          <a:r>
            <a:rPr lang="zh-CN" altLang="en-US" sz="1600" dirty="0" smtClean="0"/>
            <a:t>教学方法</a:t>
          </a:r>
          <a:endParaRPr lang="zh-CN" altLang="en-US" sz="1600" dirty="0"/>
        </a:p>
      </dgm:t>
    </dgm:pt>
    <dgm:pt modelId="{F9A77F57-C372-4EB5-959B-E85C3BBABB42}" type="parTrans" cxnId="{8E9EC898-888A-4421-8A94-875377C07DAD}">
      <dgm:prSet/>
      <dgm:spPr/>
      <dgm:t>
        <a:bodyPr/>
        <a:lstStyle/>
        <a:p>
          <a:endParaRPr lang="zh-CN" altLang="en-US" sz="1600"/>
        </a:p>
      </dgm:t>
    </dgm:pt>
    <dgm:pt modelId="{9CAC1B06-70E6-415C-AD1D-993FF7D9700C}" type="sibTrans" cxnId="{8E9EC898-888A-4421-8A94-875377C07DAD}">
      <dgm:prSet/>
      <dgm:spPr/>
      <dgm:t>
        <a:bodyPr/>
        <a:lstStyle/>
        <a:p>
          <a:endParaRPr lang="zh-CN" altLang="en-US" sz="1600"/>
        </a:p>
      </dgm:t>
    </dgm:pt>
    <dgm:pt modelId="{CB29B8E1-37CA-475D-9355-BE864317037D}">
      <dgm:prSet phldrT="[文本]" custT="1"/>
      <dgm:spPr/>
      <dgm:t>
        <a:bodyPr/>
        <a:lstStyle/>
        <a:p>
          <a:r>
            <a:rPr lang="zh-CN" altLang="en-US" sz="1600" dirty="0" smtClean="0"/>
            <a:t>教学技能</a:t>
          </a:r>
          <a:endParaRPr lang="zh-CN" altLang="en-US" sz="1600" dirty="0"/>
        </a:p>
      </dgm:t>
    </dgm:pt>
    <dgm:pt modelId="{2F182132-564E-488A-9FEC-F81256C0FC5B}" type="parTrans" cxnId="{BD928F27-0A1D-409E-8268-CEB93A5FA190}">
      <dgm:prSet/>
      <dgm:spPr/>
      <dgm:t>
        <a:bodyPr/>
        <a:lstStyle/>
        <a:p>
          <a:endParaRPr lang="zh-CN" altLang="en-US" sz="1600"/>
        </a:p>
      </dgm:t>
    </dgm:pt>
    <dgm:pt modelId="{C2227BFB-5B55-4ADE-A8C0-F1AB3A389887}" type="sibTrans" cxnId="{BD928F27-0A1D-409E-8268-CEB93A5FA190}">
      <dgm:prSet/>
      <dgm:spPr/>
      <dgm:t>
        <a:bodyPr/>
        <a:lstStyle/>
        <a:p>
          <a:endParaRPr lang="zh-CN" altLang="en-US" sz="1600"/>
        </a:p>
      </dgm:t>
    </dgm:pt>
    <dgm:pt modelId="{13504E51-20FE-4599-84E8-4BA6ED08A4A4}">
      <dgm:prSet phldrT="[文本]" custT="1"/>
      <dgm:spPr/>
      <dgm:t>
        <a:bodyPr/>
        <a:lstStyle/>
        <a:p>
          <a:r>
            <a:rPr lang="zh-CN" altLang="en-US" sz="1600" dirty="0" smtClean="0"/>
            <a:t>教学资源</a:t>
          </a:r>
          <a:endParaRPr lang="zh-CN" altLang="en-US" sz="1600" dirty="0"/>
        </a:p>
      </dgm:t>
    </dgm:pt>
    <dgm:pt modelId="{54C483C0-D2F9-4117-BF7C-33113D3D5F0F}" type="parTrans" cxnId="{BE131FA6-8009-47AE-A37B-ECB3EE599703}">
      <dgm:prSet/>
      <dgm:spPr/>
      <dgm:t>
        <a:bodyPr/>
        <a:lstStyle/>
        <a:p>
          <a:endParaRPr lang="zh-CN" altLang="en-US" sz="1600"/>
        </a:p>
      </dgm:t>
    </dgm:pt>
    <dgm:pt modelId="{76411D26-F6B4-422E-9791-932B9778692A}" type="sibTrans" cxnId="{BE131FA6-8009-47AE-A37B-ECB3EE599703}">
      <dgm:prSet/>
      <dgm:spPr/>
      <dgm:t>
        <a:bodyPr/>
        <a:lstStyle/>
        <a:p>
          <a:endParaRPr lang="zh-CN" altLang="en-US" sz="1600"/>
        </a:p>
      </dgm:t>
    </dgm:pt>
    <dgm:pt modelId="{0F08E238-ABDC-46D3-BC2F-B6CC7E531837}" type="pres">
      <dgm:prSet presAssocID="{B44DC90F-D636-4803-B60E-8B3CB4D983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48BB448-D011-4FC0-815F-7E8406FB12A6}" type="pres">
      <dgm:prSet presAssocID="{893EA3EB-9992-4C9C-A81F-8509FFCC6F7F}" presName="hierRoot1" presStyleCnt="0">
        <dgm:presLayoutVars>
          <dgm:hierBranch val="init"/>
        </dgm:presLayoutVars>
      </dgm:prSet>
      <dgm:spPr/>
    </dgm:pt>
    <dgm:pt modelId="{0333865F-FFBA-4C6E-8CDA-74424CD6C6A4}" type="pres">
      <dgm:prSet presAssocID="{893EA3EB-9992-4C9C-A81F-8509FFCC6F7F}" presName="rootComposite1" presStyleCnt="0"/>
      <dgm:spPr/>
    </dgm:pt>
    <dgm:pt modelId="{AB4CD9FF-F377-43E1-BC5D-24C1B79DB0A0}" type="pres">
      <dgm:prSet presAssocID="{893EA3EB-9992-4C9C-A81F-8509FFCC6F7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8B64D9D-B083-4449-8CB8-BA91F1805A9C}" type="pres">
      <dgm:prSet presAssocID="{893EA3EB-9992-4C9C-A81F-8509FFCC6F7F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776B2C05-862C-4D4E-A75F-3D9AE9C5EB2D}" type="pres">
      <dgm:prSet presAssocID="{893EA3EB-9992-4C9C-A81F-8509FFCC6F7F}" presName="hierChild2" presStyleCnt="0"/>
      <dgm:spPr/>
    </dgm:pt>
    <dgm:pt modelId="{E319114D-DE50-43A8-8228-F7DD12A0231E}" type="pres">
      <dgm:prSet presAssocID="{CFBA2662-9354-4F5B-8673-98A5A646A289}" presName="Name64" presStyleLbl="parChTrans1D2" presStyleIdx="0" presStyleCnt="4"/>
      <dgm:spPr/>
      <dgm:t>
        <a:bodyPr/>
        <a:lstStyle/>
        <a:p>
          <a:endParaRPr lang="zh-CN" altLang="en-US"/>
        </a:p>
      </dgm:t>
    </dgm:pt>
    <dgm:pt modelId="{C7743BA8-A433-4614-9D96-1FB84114223A}" type="pres">
      <dgm:prSet presAssocID="{BF7A3128-D612-44F6-B060-15FA66B81605}" presName="hierRoot2" presStyleCnt="0">
        <dgm:presLayoutVars>
          <dgm:hierBranch val="init"/>
        </dgm:presLayoutVars>
      </dgm:prSet>
      <dgm:spPr/>
    </dgm:pt>
    <dgm:pt modelId="{E8B74659-FA1D-4326-BDF1-2EB101A664E1}" type="pres">
      <dgm:prSet presAssocID="{BF7A3128-D612-44F6-B060-15FA66B81605}" presName="rootComposite" presStyleCnt="0"/>
      <dgm:spPr/>
    </dgm:pt>
    <dgm:pt modelId="{FB358271-52AE-4522-B652-244ABBCEA5D5}" type="pres">
      <dgm:prSet presAssocID="{BF7A3128-D612-44F6-B060-15FA66B8160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EA382EB-5A3D-484D-91D2-7EE5F75B44FC}" type="pres">
      <dgm:prSet presAssocID="{BF7A3128-D612-44F6-B060-15FA66B81605}" presName="rootConnector" presStyleLbl="node2" presStyleIdx="0" presStyleCnt="4"/>
      <dgm:spPr/>
      <dgm:t>
        <a:bodyPr/>
        <a:lstStyle/>
        <a:p>
          <a:endParaRPr lang="zh-CN" altLang="en-US"/>
        </a:p>
      </dgm:t>
    </dgm:pt>
    <dgm:pt modelId="{99A611F8-7C37-4E90-926B-17A00B386885}" type="pres">
      <dgm:prSet presAssocID="{BF7A3128-D612-44F6-B060-15FA66B81605}" presName="hierChild4" presStyleCnt="0"/>
      <dgm:spPr/>
    </dgm:pt>
    <dgm:pt modelId="{F7D6873A-2F47-4B9E-9E49-73893AF9145D}" type="pres">
      <dgm:prSet presAssocID="{BF7A3128-D612-44F6-B060-15FA66B81605}" presName="hierChild5" presStyleCnt="0"/>
      <dgm:spPr/>
    </dgm:pt>
    <dgm:pt modelId="{5ABDC60C-9F2D-4382-92E0-E676F7054352}" type="pres">
      <dgm:prSet presAssocID="{F9A77F57-C372-4EB5-959B-E85C3BBABB42}" presName="Name64" presStyleLbl="parChTrans1D2" presStyleIdx="1" presStyleCnt="4"/>
      <dgm:spPr/>
      <dgm:t>
        <a:bodyPr/>
        <a:lstStyle/>
        <a:p>
          <a:endParaRPr lang="zh-CN" altLang="en-US"/>
        </a:p>
      </dgm:t>
    </dgm:pt>
    <dgm:pt modelId="{FA95B919-08BA-449D-86E2-AEA535CE0BA3}" type="pres">
      <dgm:prSet presAssocID="{6F55694F-FFFD-457D-841D-2D034762A99B}" presName="hierRoot2" presStyleCnt="0">
        <dgm:presLayoutVars>
          <dgm:hierBranch val="init"/>
        </dgm:presLayoutVars>
      </dgm:prSet>
      <dgm:spPr/>
    </dgm:pt>
    <dgm:pt modelId="{B0BF8E0E-80D3-4EC6-A409-E28A528A6229}" type="pres">
      <dgm:prSet presAssocID="{6F55694F-FFFD-457D-841D-2D034762A99B}" presName="rootComposite" presStyleCnt="0"/>
      <dgm:spPr/>
    </dgm:pt>
    <dgm:pt modelId="{D419878A-1C9B-4248-B75F-68CF1E45D563}" type="pres">
      <dgm:prSet presAssocID="{6F55694F-FFFD-457D-841D-2D034762A99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DDA5D18-6131-4D2C-BE94-AB8290B27752}" type="pres">
      <dgm:prSet presAssocID="{6F55694F-FFFD-457D-841D-2D034762A99B}" presName="rootConnector" presStyleLbl="node2" presStyleIdx="1" presStyleCnt="4"/>
      <dgm:spPr/>
      <dgm:t>
        <a:bodyPr/>
        <a:lstStyle/>
        <a:p>
          <a:endParaRPr lang="zh-CN" altLang="en-US"/>
        </a:p>
      </dgm:t>
    </dgm:pt>
    <dgm:pt modelId="{B0B18EE6-74A9-4311-8CCB-3DEFF0E92DC5}" type="pres">
      <dgm:prSet presAssocID="{6F55694F-FFFD-457D-841D-2D034762A99B}" presName="hierChild4" presStyleCnt="0"/>
      <dgm:spPr/>
    </dgm:pt>
    <dgm:pt modelId="{C817D680-30A7-4B2B-9D97-92D690F67280}" type="pres">
      <dgm:prSet presAssocID="{6F55694F-FFFD-457D-841D-2D034762A99B}" presName="hierChild5" presStyleCnt="0"/>
      <dgm:spPr/>
    </dgm:pt>
    <dgm:pt modelId="{1EA0F33A-1836-4111-81EE-F75FC1A7E501}" type="pres">
      <dgm:prSet presAssocID="{2F182132-564E-488A-9FEC-F81256C0FC5B}" presName="Name64" presStyleLbl="parChTrans1D2" presStyleIdx="2" presStyleCnt="4"/>
      <dgm:spPr/>
      <dgm:t>
        <a:bodyPr/>
        <a:lstStyle/>
        <a:p>
          <a:endParaRPr lang="zh-CN" altLang="en-US"/>
        </a:p>
      </dgm:t>
    </dgm:pt>
    <dgm:pt modelId="{1062F1BE-A171-44DC-B8C0-24FDB58C6A27}" type="pres">
      <dgm:prSet presAssocID="{CB29B8E1-37CA-475D-9355-BE864317037D}" presName="hierRoot2" presStyleCnt="0">
        <dgm:presLayoutVars>
          <dgm:hierBranch val="init"/>
        </dgm:presLayoutVars>
      </dgm:prSet>
      <dgm:spPr/>
    </dgm:pt>
    <dgm:pt modelId="{E7D87293-7E43-4E78-A80C-C3245A1565C0}" type="pres">
      <dgm:prSet presAssocID="{CB29B8E1-37CA-475D-9355-BE864317037D}" presName="rootComposite" presStyleCnt="0"/>
      <dgm:spPr/>
    </dgm:pt>
    <dgm:pt modelId="{48290389-F34B-4A2A-9D7F-407F6DB89533}" type="pres">
      <dgm:prSet presAssocID="{CB29B8E1-37CA-475D-9355-BE864317037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B4D8F04-B10C-4AD6-AEB0-08C4BE4FBF3F}" type="pres">
      <dgm:prSet presAssocID="{CB29B8E1-37CA-475D-9355-BE864317037D}" presName="rootConnector" presStyleLbl="node2" presStyleIdx="2" presStyleCnt="4"/>
      <dgm:spPr/>
      <dgm:t>
        <a:bodyPr/>
        <a:lstStyle/>
        <a:p>
          <a:endParaRPr lang="zh-CN" altLang="en-US"/>
        </a:p>
      </dgm:t>
    </dgm:pt>
    <dgm:pt modelId="{EE08273A-61C4-47B4-ABA2-4956C94B252F}" type="pres">
      <dgm:prSet presAssocID="{CB29B8E1-37CA-475D-9355-BE864317037D}" presName="hierChild4" presStyleCnt="0"/>
      <dgm:spPr/>
    </dgm:pt>
    <dgm:pt modelId="{CFBC54D0-A3E4-47E1-A13C-4DDF1D517992}" type="pres">
      <dgm:prSet presAssocID="{CB29B8E1-37CA-475D-9355-BE864317037D}" presName="hierChild5" presStyleCnt="0"/>
      <dgm:spPr/>
    </dgm:pt>
    <dgm:pt modelId="{C143D444-3C51-4A81-97F7-044BE8216599}" type="pres">
      <dgm:prSet presAssocID="{54C483C0-D2F9-4117-BF7C-33113D3D5F0F}" presName="Name64" presStyleLbl="parChTrans1D2" presStyleIdx="3" presStyleCnt="4"/>
      <dgm:spPr/>
      <dgm:t>
        <a:bodyPr/>
        <a:lstStyle/>
        <a:p>
          <a:endParaRPr lang="zh-CN" altLang="en-US"/>
        </a:p>
      </dgm:t>
    </dgm:pt>
    <dgm:pt modelId="{C64E6E1D-6374-475C-B281-362911E7A510}" type="pres">
      <dgm:prSet presAssocID="{13504E51-20FE-4599-84E8-4BA6ED08A4A4}" presName="hierRoot2" presStyleCnt="0">
        <dgm:presLayoutVars>
          <dgm:hierBranch val="init"/>
        </dgm:presLayoutVars>
      </dgm:prSet>
      <dgm:spPr/>
    </dgm:pt>
    <dgm:pt modelId="{E4687D1A-2E76-4A23-89D9-1DBC6370769F}" type="pres">
      <dgm:prSet presAssocID="{13504E51-20FE-4599-84E8-4BA6ED08A4A4}" presName="rootComposite" presStyleCnt="0"/>
      <dgm:spPr/>
    </dgm:pt>
    <dgm:pt modelId="{6E8C5607-007B-4B7E-AE92-6C2CAD5F7958}" type="pres">
      <dgm:prSet presAssocID="{13504E51-20FE-4599-84E8-4BA6ED08A4A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BC09B8-2C91-49DA-B7AA-3BFA6D652A2F}" type="pres">
      <dgm:prSet presAssocID="{13504E51-20FE-4599-84E8-4BA6ED08A4A4}" presName="rootConnector" presStyleLbl="node2" presStyleIdx="3" presStyleCnt="4"/>
      <dgm:spPr/>
      <dgm:t>
        <a:bodyPr/>
        <a:lstStyle/>
        <a:p>
          <a:endParaRPr lang="zh-CN" altLang="en-US"/>
        </a:p>
      </dgm:t>
    </dgm:pt>
    <dgm:pt modelId="{4DCD423D-33E5-442F-A852-B2B49C7A21E2}" type="pres">
      <dgm:prSet presAssocID="{13504E51-20FE-4599-84E8-4BA6ED08A4A4}" presName="hierChild4" presStyleCnt="0"/>
      <dgm:spPr/>
    </dgm:pt>
    <dgm:pt modelId="{CDA5BA03-96A4-4C2B-8DA2-6E8770F01E58}" type="pres">
      <dgm:prSet presAssocID="{13504E51-20FE-4599-84E8-4BA6ED08A4A4}" presName="hierChild5" presStyleCnt="0"/>
      <dgm:spPr/>
    </dgm:pt>
    <dgm:pt modelId="{84A0E50B-604D-4BEC-81EF-A9777472444E}" type="pres">
      <dgm:prSet presAssocID="{893EA3EB-9992-4C9C-A81F-8509FFCC6F7F}" presName="hierChild3" presStyleCnt="0"/>
      <dgm:spPr/>
    </dgm:pt>
  </dgm:ptLst>
  <dgm:cxnLst>
    <dgm:cxn modelId="{E54CDA7A-5B3E-4B8D-9C5F-84AD6EEE77ED}" type="presOf" srcId="{893EA3EB-9992-4C9C-A81F-8509FFCC6F7F}" destId="{D8B64D9D-B083-4449-8CB8-BA91F1805A9C}" srcOrd="1" destOrd="0" presId="urn:microsoft.com/office/officeart/2009/3/layout/HorizontalOrganizationChart"/>
    <dgm:cxn modelId="{28DAD361-13CC-4ADB-8575-87B43ED343B1}" srcId="{B44DC90F-D636-4803-B60E-8B3CB4D9838A}" destId="{893EA3EB-9992-4C9C-A81F-8509FFCC6F7F}" srcOrd="0" destOrd="0" parTransId="{6435630E-4D82-4EAC-9CA1-0F546D4DD109}" sibTransId="{79780313-A739-44A2-9E03-A1E827C9FE51}"/>
    <dgm:cxn modelId="{866263B1-FFE4-4875-A21D-F36A11F59B64}" type="presOf" srcId="{CB29B8E1-37CA-475D-9355-BE864317037D}" destId="{48290389-F34B-4A2A-9D7F-407F6DB89533}" srcOrd="0" destOrd="0" presId="urn:microsoft.com/office/officeart/2009/3/layout/HorizontalOrganizationChart"/>
    <dgm:cxn modelId="{83A1A8B3-7280-4DBF-8E61-CB4132A66B79}" type="presOf" srcId="{2F182132-564E-488A-9FEC-F81256C0FC5B}" destId="{1EA0F33A-1836-4111-81EE-F75FC1A7E501}" srcOrd="0" destOrd="0" presId="urn:microsoft.com/office/officeart/2009/3/layout/HorizontalOrganizationChart"/>
    <dgm:cxn modelId="{97FC18FE-9F5D-4676-B3A7-75C46FB416BA}" type="presOf" srcId="{BF7A3128-D612-44F6-B060-15FA66B81605}" destId="{FB358271-52AE-4522-B652-244ABBCEA5D5}" srcOrd="0" destOrd="0" presId="urn:microsoft.com/office/officeart/2009/3/layout/HorizontalOrganizationChart"/>
    <dgm:cxn modelId="{BE131FA6-8009-47AE-A37B-ECB3EE599703}" srcId="{893EA3EB-9992-4C9C-A81F-8509FFCC6F7F}" destId="{13504E51-20FE-4599-84E8-4BA6ED08A4A4}" srcOrd="3" destOrd="0" parTransId="{54C483C0-D2F9-4117-BF7C-33113D3D5F0F}" sibTransId="{76411D26-F6B4-422E-9791-932B9778692A}"/>
    <dgm:cxn modelId="{5C4E9521-91E7-4F7C-B038-0AD23402D259}" type="presOf" srcId="{B44DC90F-D636-4803-B60E-8B3CB4D9838A}" destId="{0F08E238-ABDC-46D3-BC2F-B6CC7E531837}" srcOrd="0" destOrd="0" presId="urn:microsoft.com/office/officeart/2009/3/layout/HorizontalOrganizationChart"/>
    <dgm:cxn modelId="{53E4B0DE-977A-4D69-BA2C-A787D0AD66BB}" type="presOf" srcId="{6F55694F-FFFD-457D-841D-2D034762A99B}" destId="{D419878A-1C9B-4248-B75F-68CF1E45D563}" srcOrd="0" destOrd="0" presId="urn:microsoft.com/office/officeart/2009/3/layout/HorizontalOrganizationChart"/>
    <dgm:cxn modelId="{987FC86D-5A53-4A45-8731-D5913F20DD7C}" type="presOf" srcId="{13504E51-20FE-4599-84E8-4BA6ED08A4A4}" destId="{6E8C5607-007B-4B7E-AE92-6C2CAD5F7958}" srcOrd="0" destOrd="0" presId="urn:microsoft.com/office/officeart/2009/3/layout/HorizontalOrganizationChart"/>
    <dgm:cxn modelId="{E3025639-CDE1-4D69-9418-4569A9DB18DB}" type="presOf" srcId="{BF7A3128-D612-44F6-B060-15FA66B81605}" destId="{AEA382EB-5A3D-484D-91D2-7EE5F75B44FC}" srcOrd="1" destOrd="0" presId="urn:microsoft.com/office/officeart/2009/3/layout/HorizontalOrganizationChart"/>
    <dgm:cxn modelId="{19E5107E-8BBF-4F72-BC1B-8FE005354112}" type="presOf" srcId="{13504E51-20FE-4599-84E8-4BA6ED08A4A4}" destId="{5FBC09B8-2C91-49DA-B7AA-3BFA6D652A2F}" srcOrd="1" destOrd="0" presId="urn:microsoft.com/office/officeart/2009/3/layout/HorizontalOrganizationChart"/>
    <dgm:cxn modelId="{A90DE016-9461-4122-9008-C1C122357E95}" srcId="{893EA3EB-9992-4C9C-A81F-8509FFCC6F7F}" destId="{BF7A3128-D612-44F6-B060-15FA66B81605}" srcOrd="0" destOrd="0" parTransId="{CFBA2662-9354-4F5B-8673-98A5A646A289}" sibTransId="{AEDB1467-F8CE-4A14-B20E-E06E6B8C2BB4}"/>
    <dgm:cxn modelId="{A7280951-D8B0-489D-81D8-A025FDA5091F}" type="presOf" srcId="{893EA3EB-9992-4C9C-A81F-8509FFCC6F7F}" destId="{AB4CD9FF-F377-43E1-BC5D-24C1B79DB0A0}" srcOrd="0" destOrd="0" presId="urn:microsoft.com/office/officeart/2009/3/layout/HorizontalOrganizationChart"/>
    <dgm:cxn modelId="{BD928F27-0A1D-409E-8268-CEB93A5FA190}" srcId="{893EA3EB-9992-4C9C-A81F-8509FFCC6F7F}" destId="{CB29B8E1-37CA-475D-9355-BE864317037D}" srcOrd="2" destOrd="0" parTransId="{2F182132-564E-488A-9FEC-F81256C0FC5B}" sibTransId="{C2227BFB-5B55-4ADE-A8C0-F1AB3A389887}"/>
    <dgm:cxn modelId="{60C6FB4A-C951-48A9-BC7B-7BE75E200D21}" type="presOf" srcId="{CB29B8E1-37CA-475D-9355-BE864317037D}" destId="{0B4D8F04-B10C-4AD6-AEB0-08C4BE4FBF3F}" srcOrd="1" destOrd="0" presId="urn:microsoft.com/office/officeart/2009/3/layout/HorizontalOrganizationChart"/>
    <dgm:cxn modelId="{3179A083-7637-4D6A-AB4F-F3DC841B0694}" type="presOf" srcId="{54C483C0-D2F9-4117-BF7C-33113D3D5F0F}" destId="{C143D444-3C51-4A81-97F7-044BE8216599}" srcOrd="0" destOrd="0" presId="urn:microsoft.com/office/officeart/2009/3/layout/HorizontalOrganizationChart"/>
    <dgm:cxn modelId="{8E798676-3971-4E8B-9383-D8288CE192D9}" type="presOf" srcId="{6F55694F-FFFD-457D-841D-2D034762A99B}" destId="{1DDA5D18-6131-4D2C-BE94-AB8290B27752}" srcOrd="1" destOrd="0" presId="urn:microsoft.com/office/officeart/2009/3/layout/HorizontalOrganizationChart"/>
    <dgm:cxn modelId="{D9F1F097-A106-4FC8-9DF3-96A85701C065}" type="presOf" srcId="{CFBA2662-9354-4F5B-8673-98A5A646A289}" destId="{E319114D-DE50-43A8-8228-F7DD12A0231E}" srcOrd="0" destOrd="0" presId="urn:microsoft.com/office/officeart/2009/3/layout/HorizontalOrganizationChart"/>
    <dgm:cxn modelId="{8E9EC898-888A-4421-8A94-875377C07DAD}" srcId="{893EA3EB-9992-4C9C-A81F-8509FFCC6F7F}" destId="{6F55694F-FFFD-457D-841D-2D034762A99B}" srcOrd="1" destOrd="0" parTransId="{F9A77F57-C372-4EB5-959B-E85C3BBABB42}" sibTransId="{9CAC1B06-70E6-415C-AD1D-993FF7D9700C}"/>
    <dgm:cxn modelId="{1AAF7DBC-3CEA-4339-B089-01A06CA8EEAC}" type="presOf" srcId="{F9A77F57-C372-4EB5-959B-E85C3BBABB42}" destId="{5ABDC60C-9F2D-4382-92E0-E676F7054352}" srcOrd="0" destOrd="0" presId="urn:microsoft.com/office/officeart/2009/3/layout/HorizontalOrganizationChart"/>
    <dgm:cxn modelId="{0C9DC67E-BAEC-4DEE-8B8D-678EE99C8D4D}" type="presParOf" srcId="{0F08E238-ABDC-46D3-BC2F-B6CC7E531837}" destId="{D48BB448-D011-4FC0-815F-7E8406FB12A6}" srcOrd="0" destOrd="0" presId="urn:microsoft.com/office/officeart/2009/3/layout/HorizontalOrganizationChart"/>
    <dgm:cxn modelId="{7F07889F-2027-42D7-B96D-E81C153747CB}" type="presParOf" srcId="{D48BB448-D011-4FC0-815F-7E8406FB12A6}" destId="{0333865F-FFBA-4C6E-8CDA-74424CD6C6A4}" srcOrd="0" destOrd="0" presId="urn:microsoft.com/office/officeart/2009/3/layout/HorizontalOrganizationChart"/>
    <dgm:cxn modelId="{3992C24F-F59A-465B-B4B6-94F75C2580F6}" type="presParOf" srcId="{0333865F-FFBA-4C6E-8CDA-74424CD6C6A4}" destId="{AB4CD9FF-F377-43E1-BC5D-24C1B79DB0A0}" srcOrd="0" destOrd="0" presId="urn:microsoft.com/office/officeart/2009/3/layout/HorizontalOrganizationChart"/>
    <dgm:cxn modelId="{E0813EA1-16E9-4AAB-B733-0DF7652D28B2}" type="presParOf" srcId="{0333865F-FFBA-4C6E-8CDA-74424CD6C6A4}" destId="{D8B64D9D-B083-4449-8CB8-BA91F1805A9C}" srcOrd="1" destOrd="0" presId="urn:microsoft.com/office/officeart/2009/3/layout/HorizontalOrganizationChart"/>
    <dgm:cxn modelId="{D59AA871-D925-456E-9AF4-81CC64EFC3D6}" type="presParOf" srcId="{D48BB448-D011-4FC0-815F-7E8406FB12A6}" destId="{776B2C05-862C-4D4E-A75F-3D9AE9C5EB2D}" srcOrd="1" destOrd="0" presId="urn:microsoft.com/office/officeart/2009/3/layout/HorizontalOrganizationChart"/>
    <dgm:cxn modelId="{070BCE23-BD5C-401F-9B6D-FFB500C64BBD}" type="presParOf" srcId="{776B2C05-862C-4D4E-A75F-3D9AE9C5EB2D}" destId="{E319114D-DE50-43A8-8228-F7DD12A0231E}" srcOrd="0" destOrd="0" presId="urn:microsoft.com/office/officeart/2009/3/layout/HorizontalOrganizationChart"/>
    <dgm:cxn modelId="{42F2D5AC-89D9-4C9B-85FF-B37776695142}" type="presParOf" srcId="{776B2C05-862C-4D4E-A75F-3D9AE9C5EB2D}" destId="{C7743BA8-A433-4614-9D96-1FB84114223A}" srcOrd="1" destOrd="0" presId="urn:microsoft.com/office/officeart/2009/3/layout/HorizontalOrganizationChart"/>
    <dgm:cxn modelId="{5D6DACF2-426A-4550-A6FD-8E21DDC2188D}" type="presParOf" srcId="{C7743BA8-A433-4614-9D96-1FB84114223A}" destId="{E8B74659-FA1D-4326-BDF1-2EB101A664E1}" srcOrd="0" destOrd="0" presId="urn:microsoft.com/office/officeart/2009/3/layout/HorizontalOrganizationChart"/>
    <dgm:cxn modelId="{25910050-1D6C-404B-9B17-49A7DA21BF55}" type="presParOf" srcId="{E8B74659-FA1D-4326-BDF1-2EB101A664E1}" destId="{FB358271-52AE-4522-B652-244ABBCEA5D5}" srcOrd="0" destOrd="0" presId="urn:microsoft.com/office/officeart/2009/3/layout/HorizontalOrganizationChart"/>
    <dgm:cxn modelId="{642ACC6D-55D5-4774-A64F-B2D4CBED2CDC}" type="presParOf" srcId="{E8B74659-FA1D-4326-BDF1-2EB101A664E1}" destId="{AEA382EB-5A3D-484D-91D2-7EE5F75B44FC}" srcOrd="1" destOrd="0" presId="urn:microsoft.com/office/officeart/2009/3/layout/HorizontalOrganizationChart"/>
    <dgm:cxn modelId="{DBFA6116-83D0-4765-A945-959B8EEE843B}" type="presParOf" srcId="{C7743BA8-A433-4614-9D96-1FB84114223A}" destId="{99A611F8-7C37-4E90-926B-17A00B386885}" srcOrd="1" destOrd="0" presId="urn:microsoft.com/office/officeart/2009/3/layout/HorizontalOrganizationChart"/>
    <dgm:cxn modelId="{526446D8-EC2D-4BF1-8FF8-8E32695BD91A}" type="presParOf" srcId="{C7743BA8-A433-4614-9D96-1FB84114223A}" destId="{F7D6873A-2F47-4B9E-9E49-73893AF9145D}" srcOrd="2" destOrd="0" presId="urn:microsoft.com/office/officeart/2009/3/layout/HorizontalOrganizationChart"/>
    <dgm:cxn modelId="{E12D79DC-5B0E-49A2-951E-400DD5E86B96}" type="presParOf" srcId="{776B2C05-862C-4D4E-A75F-3D9AE9C5EB2D}" destId="{5ABDC60C-9F2D-4382-92E0-E676F7054352}" srcOrd="2" destOrd="0" presId="urn:microsoft.com/office/officeart/2009/3/layout/HorizontalOrganizationChart"/>
    <dgm:cxn modelId="{3ABAFD7F-F3F4-4F1B-8E07-6773DAEBC73F}" type="presParOf" srcId="{776B2C05-862C-4D4E-A75F-3D9AE9C5EB2D}" destId="{FA95B919-08BA-449D-86E2-AEA535CE0BA3}" srcOrd="3" destOrd="0" presId="urn:microsoft.com/office/officeart/2009/3/layout/HorizontalOrganizationChart"/>
    <dgm:cxn modelId="{4244FF44-B3F5-4BC4-AFA2-1BF5E7C8E98F}" type="presParOf" srcId="{FA95B919-08BA-449D-86E2-AEA535CE0BA3}" destId="{B0BF8E0E-80D3-4EC6-A409-E28A528A6229}" srcOrd="0" destOrd="0" presId="urn:microsoft.com/office/officeart/2009/3/layout/HorizontalOrganizationChart"/>
    <dgm:cxn modelId="{E6677B45-2568-4913-8FB6-3D6A4CCDBF11}" type="presParOf" srcId="{B0BF8E0E-80D3-4EC6-A409-E28A528A6229}" destId="{D419878A-1C9B-4248-B75F-68CF1E45D563}" srcOrd="0" destOrd="0" presId="urn:microsoft.com/office/officeart/2009/3/layout/HorizontalOrganizationChart"/>
    <dgm:cxn modelId="{2B74735A-F298-4243-A19E-6F02C91E487A}" type="presParOf" srcId="{B0BF8E0E-80D3-4EC6-A409-E28A528A6229}" destId="{1DDA5D18-6131-4D2C-BE94-AB8290B27752}" srcOrd="1" destOrd="0" presId="urn:microsoft.com/office/officeart/2009/3/layout/HorizontalOrganizationChart"/>
    <dgm:cxn modelId="{256CCE44-F069-4072-83EB-9585B8AA0A59}" type="presParOf" srcId="{FA95B919-08BA-449D-86E2-AEA535CE0BA3}" destId="{B0B18EE6-74A9-4311-8CCB-3DEFF0E92DC5}" srcOrd="1" destOrd="0" presId="urn:microsoft.com/office/officeart/2009/3/layout/HorizontalOrganizationChart"/>
    <dgm:cxn modelId="{34328010-D5A8-4668-8CB0-7396BEA3ABB7}" type="presParOf" srcId="{FA95B919-08BA-449D-86E2-AEA535CE0BA3}" destId="{C817D680-30A7-4B2B-9D97-92D690F67280}" srcOrd="2" destOrd="0" presId="urn:microsoft.com/office/officeart/2009/3/layout/HorizontalOrganizationChart"/>
    <dgm:cxn modelId="{CC101742-B3F3-4AC5-9D7F-DF4E7206F151}" type="presParOf" srcId="{776B2C05-862C-4D4E-A75F-3D9AE9C5EB2D}" destId="{1EA0F33A-1836-4111-81EE-F75FC1A7E501}" srcOrd="4" destOrd="0" presId="urn:microsoft.com/office/officeart/2009/3/layout/HorizontalOrganizationChart"/>
    <dgm:cxn modelId="{BF57F990-F479-40DE-937D-44EE1306C730}" type="presParOf" srcId="{776B2C05-862C-4D4E-A75F-3D9AE9C5EB2D}" destId="{1062F1BE-A171-44DC-B8C0-24FDB58C6A27}" srcOrd="5" destOrd="0" presId="urn:microsoft.com/office/officeart/2009/3/layout/HorizontalOrganizationChart"/>
    <dgm:cxn modelId="{2B0AF5F9-A37B-49E0-8CC4-0A4539DEA8BE}" type="presParOf" srcId="{1062F1BE-A171-44DC-B8C0-24FDB58C6A27}" destId="{E7D87293-7E43-4E78-A80C-C3245A1565C0}" srcOrd="0" destOrd="0" presId="urn:microsoft.com/office/officeart/2009/3/layout/HorizontalOrganizationChart"/>
    <dgm:cxn modelId="{7208C1C1-9328-4DA8-88E8-78B5FFF24289}" type="presParOf" srcId="{E7D87293-7E43-4E78-A80C-C3245A1565C0}" destId="{48290389-F34B-4A2A-9D7F-407F6DB89533}" srcOrd="0" destOrd="0" presId="urn:microsoft.com/office/officeart/2009/3/layout/HorizontalOrganizationChart"/>
    <dgm:cxn modelId="{C19A9D7C-600E-4268-8771-E78C3C077F7E}" type="presParOf" srcId="{E7D87293-7E43-4E78-A80C-C3245A1565C0}" destId="{0B4D8F04-B10C-4AD6-AEB0-08C4BE4FBF3F}" srcOrd="1" destOrd="0" presId="urn:microsoft.com/office/officeart/2009/3/layout/HorizontalOrganizationChart"/>
    <dgm:cxn modelId="{031E6B6B-C90C-4B88-ABDF-B9E7BEA78308}" type="presParOf" srcId="{1062F1BE-A171-44DC-B8C0-24FDB58C6A27}" destId="{EE08273A-61C4-47B4-ABA2-4956C94B252F}" srcOrd="1" destOrd="0" presId="urn:microsoft.com/office/officeart/2009/3/layout/HorizontalOrganizationChart"/>
    <dgm:cxn modelId="{530EFCFB-261A-4859-B23B-9EAEDD425CF2}" type="presParOf" srcId="{1062F1BE-A171-44DC-B8C0-24FDB58C6A27}" destId="{CFBC54D0-A3E4-47E1-A13C-4DDF1D517992}" srcOrd="2" destOrd="0" presId="urn:microsoft.com/office/officeart/2009/3/layout/HorizontalOrganizationChart"/>
    <dgm:cxn modelId="{C7A4259C-E5A1-4D08-BC0D-E848CF2B0398}" type="presParOf" srcId="{776B2C05-862C-4D4E-A75F-3D9AE9C5EB2D}" destId="{C143D444-3C51-4A81-97F7-044BE8216599}" srcOrd="6" destOrd="0" presId="urn:microsoft.com/office/officeart/2009/3/layout/HorizontalOrganizationChart"/>
    <dgm:cxn modelId="{5E39E054-EC2D-4E14-8D09-0B32076DBA2D}" type="presParOf" srcId="{776B2C05-862C-4D4E-A75F-3D9AE9C5EB2D}" destId="{C64E6E1D-6374-475C-B281-362911E7A510}" srcOrd="7" destOrd="0" presId="urn:microsoft.com/office/officeart/2009/3/layout/HorizontalOrganizationChart"/>
    <dgm:cxn modelId="{18092639-EBC7-4D67-9A07-73D1EAB945E0}" type="presParOf" srcId="{C64E6E1D-6374-475C-B281-362911E7A510}" destId="{E4687D1A-2E76-4A23-89D9-1DBC6370769F}" srcOrd="0" destOrd="0" presId="urn:microsoft.com/office/officeart/2009/3/layout/HorizontalOrganizationChart"/>
    <dgm:cxn modelId="{5FCE5E0F-F3FA-49A8-B6CF-FA6C9CF3D1DC}" type="presParOf" srcId="{E4687D1A-2E76-4A23-89D9-1DBC6370769F}" destId="{6E8C5607-007B-4B7E-AE92-6C2CAD5F7958}" srcOrd="0" destOrd="0" presId="urn:microsoft.com/office/officeart/2009/3/layout/HorizontalOrganizationChart"/>
    <dgm:cxn modelId="{3AB94ED2-515D-476B-BF34-FABE9CB9491C}" type="presParOf" srcId="{E4687D1A-2E76-4A23-89D9-1DBC6370769F}" destId="{5FBC09B8-2C91-49DA-B7AA-3BFA6D652A2F}" srcOrd="1" destOrd="0" presId="urn:microsoft.com/office/officeart/2009/3/layout/HorizontalOrganizationChart"/>
    <dgm:cxn modelId="{5C2B0829-B348-44CB-9112-7D6B518DFA34}" type="presParOf" srcId="{C64E6E1D-6374-475C-B281-362911E7A510}" destId="{4DCD423D-33E5-442F-A852-B2B49C7A21E2}" srcOrd="1" destOrd="0" presId="urn:microsoft.com/office/officeart/2009/3/layout/HorizontalOrganizationChart"/>
    <dgm:cxn modelId="{CAC76A22-4ECE-46E5-9F9E-B96C04602C2D}" type="presParOf" srcId="{C64E6E1D-6374-475C-B281-362911E7A510}" destId="{CDA5BA03-96A4-4C2B-8DA2-6E8770F01E58}" srcOrd="2" destOrd="0" presId="urn:microsoft.com/office/officeart/2009/3/layout/HorizontalOrganizationChart"/>
    <dgm:cxn modelId="{716FF974-9141-4218-96FB-09CCEC43CD7F}" type="presParOf" srcId="{D48BB448-D011-4FC0-815F-7E8406FB12A6}" destId="{84A0E50B-604D-4BEC-81EF-A9777472444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4F25F1-E95C-4CE9-BA5F-8807CB9DAAE5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0ED785D3-4EA3-4BE4-9D58-9D10606C8E6A}">
      <dgm:prSet phldrT="[文本]" custT="1"/>
      <dgm:spPr/>
      <dgm:t>
        <a:bodyPr/>
        <a:lstStyle/>
        <a:p>
          <a:r>
            <a:rPr lang="zh-CN" altLang="en-US" sz="1600" dirty="0" smtClean="0"/>
            <a:t>学生的学习</a:t>
          </a:r>
          <a:endParaRPr lang="zh-CN" altLang="en-US" sz="1600" dirty="0"/>
        </a:p>
      </dgm:t>
    </dgm:pt>
    <dgm:pt modelId="{6B3DFE94-777C-47B5-ABE0-8D33E2B3C718}" type="parTrans" cxnId="{8DBEB049-13A7-40C8-AF21-235CE2133F09}">
      <dgm:prSet/>
      <dgm:spPr/>
      <dgm:t>
        <a:bodyPr/>
        <a:lstStyle/>
        <a:p>
          <a:endParaRPr lang="zh-CN" altLang="en-US"/>
        </a:p>
      </dgm:t>
    </dgm:pt>
    <dgm:pt modelId="{7FB61E9C-7A10-407A-B1F1-7C581714CE31}" type="sibTrans" cxnId="{8DBEB049-13A7-40C8-AF21-235CE2133F09}">
      <dgm:prSet/>
      <dgm:spPr/>
      <dgm:t>
        <a:bodyPr/>
        <a:lstStyle/>
        <a:p>
          <a:endParaRPr lang="zh-CN" altLang="en-US"/>
        </a:p>
      </dgm:t>
    </dgm:pt>
    <dgm:pt modelId="{9E4577BB-7BC9-45D4-86D9-C7878843ABC2}" type="pres">
      <dgm:prSet presAssocID="{A04F25F1-E95C-4CE9-BA5F-8807CB9DAAE5}" presName="Name0" presStyleCnt="0">
        <dgm:presLayoutVars>
          <dgm:dir/>
          <dgm:resizeHandles val="exact"/>
        </dgm:presLayoutVars>
      </dgm:prSet>
      <dgm:spPr/>
    </dgm:pt>
    <dgm:pt modelId="{6B8DE1B6-B0EF-46AC-B0B3-AFD3506C8F28}" type="pres">
      <dgm:prSet presAssocID="{0ED785D3-4EA3-4BE4-9D58-9D10606C8E6A}" presName="node" presStyleLbl="node1" presStyleIdx="0" presStyleCnt="1" custLinFactNeighborX="26415" custLinFactNeighborY="228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1BDED50-1FBC-4989-8CB7-E24C60D27DDD}" type="presOf" srcId="{A04F25F1-E95C-4CE9-BA5F-8807CB9DAAE5}" destId="{9E4577BB-7BC9-45D4-86D9-C7878843ABC2}" srcOrd="0" destOrd="0" presId="urn:microsoft.com/office/officeart/2005/8/layout/process1"/>
    <dgm:cxn modelId="{8DBEB049-13A7-40C8-AF21-235CE2133F09}" srcId="{A04F25F1-E95C-4CE9-BA5F-8807CB9DAAE5}" destId="{0ED785D3-4EA3-4BE4-9D58-9D10606C8E6A}" srcOrd="0" destOrd="0" parTransId="{6B3DFE94-777C-47B5-ABE0-8D33E2B3C718}" sibTransId="{7FB61E9C-7A10-407A-B1F1-7C581714CE31}"/>
    <dgm:cxn modelId="{053FCC3B-73F0-4A27-9EE0-5842FC09D26A}" type="presOf" srcId="{0ED785D3-4EA3-4BE4-9D58-9D10606C8E6A}" destId="{6B8DE1B6-B0EF-46AC-B0B3-AFD3506C8F28}" srcOrd="0" destOrd="0" presId="urn:microsoft.com/office/officeart/2005/8/layout/process1"/>
    <dgm:cxn modelId="{949CAAE7-E9ED-4952-B02A-51FE0F8DD98C}" type="presParOf" srcId="{9E4577BB-7BC9-45D4-86D9-C7878843ABC2}" destId="{6B8DE1B6-B0EF-46AC-B0B3-AFD3506C8F2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D73E15-27E9-4476-A516-806162F8217C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10BA42C6-9626-4C93-8491-B91F82A2B9BF}">
      <dgm:prSet phldrT="[文本]" custT="1"/>
      <dgm:spPr/>
      <dgm:t>
        <a:bodyPr/>
        <a:lstStyle/>
        <a:p>
          <a:r>
            <a:rPr lang="zh-CN" altLang="en-US" sz="2000" dirty="0" smtClean="0"/>
            <a:t>         教学进行前提出期望达到的目标</a:t>
          </a:r>
          <a:endParaRPr lang="zh-CN" altLang="en-US" sz="2000" dirty="0"/>
        </a:p>
      </dgm:t>
    </dgm:pt>
    <dgm:pt modelId="{0C2A7F88-8160-4857-B7D0-4456FF31D551}" type="parTrans" cxnId="{12BF38F4-78EE-439B-BD45-6A762DF0B302}">
      <dgm:prSet/>
      <dgm:spPr/>
      <dgm:t>
        <a:bodyPr/>
        <a:lstStyle/>
        <a:p>
          <a:endParaRPr lang="zh-CN" altLang="en-US"/>
        </a:p>
      </dgm:t>
    </dgm:pt>
    <dgm:pt modelId="{9B0F53FF-D26E-47FF-AAA9-DCCA67DF600B}" type="sibTrans" cxnId="{12BF38F4-78EE-439B-BD45-6A762DF0B302}">
      <dgm:prSet/>
      <dgm:spPr/>
      <dgm:t>
        <a:bodyPr/>
        <a:lstStyle/>
        <a:p>
          <a:endParaRPr lang="zh-CN" altLang="en-US"/>
        </a:p>
      </dgm:t>
    </dgm:pt>
    <dgm:pt modelId="{65E051E6-5F4B-43C1-BAC7-09246E4485AA}" type="pres">
      <dgm:prSet presAssocID="{FFD73E15-27E9-4476-A516-806162F8217C}" presName="linearFlow" presStyleCnt="0">
        <dgm:presLayoutVars>
          <dgm:dir/>
          <dgm:resizeHandles val="exact"/>
        </dgm:presLayoutVars>
      </dgm:prSet>
      <dgm:spPr/>
    </dgm:pt>
    <dgm:pt modelId="{E18B1611-3C3D-4C44-9DC0-F9830D474842}" type="pres">
      <dgm:prSet presAssocID="{10BA42C6-9626-4C93-8491-B91F82A2B9BF}" presName="composite" presStyleCnt="0"/>
      <dgm:spPr/>
    </dgm:pt>
    <dgm:pt modelId="{2124163E-2266-462C-8236-C423F375F7C4}" type="pres">
      <dgm:prSet presAssocID="{10BA42C6-9626-4C93-8491-B91F82A2B9BF}" presName="imgShp" presStyleLbl="fgImgPlace1" presStyleIdx="0" presStyleCnt="1"/>
      <dgm:spPr/>
    </dgm:pt>
    <dgm:pt modelId="{0D174AB9-DFD5-4597-B1ED-CDF53414EC29}" type="pres">
      <dgm:prSet presAssocID="{10BA42C6-9626-4C93-8491-B91F82A2B9BF}" presName="txShp" presStyleLbl="node1" presStyleIdx="0" presStyleCnt="1" custScaleX="150376" custLinFactNeighborX="15464" custLinFactNeighborY="30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D9109B3-4BCF-42FD-90CA-A045C8ADFFD3}" type="presOf" srcId="{10BA42C6-9626-4C93-8491-B91F82A2B9BF}" destId="{0D174AB9-DFD5-4597-B1ED-CDF53414EC29}" srcOrd="0" destOrd="0" presId="urn:microsoft.com/office/officeart/2005/8/layout/vList3"/>
    <dgm:cxn modelId="{12BF38F4-78EE-439B-BD45-6A762DF0B302}" srcId="{FFD73E15-27E9-4476-A516-806162F8217C}" destId="{10BA42C6-9626-4C93-8491-B91F82A2B9BF}" srcOrd="0" destOrd="0" parTransId="{0C2A7F88-8160-4857-B7D0-4456FF31D551}" sibTransId="{9B0F53FF-D26E-47FF-AAA9-DCCA67DF600B}"/>
    <dgm:cxn modelId="{92CB4114-06E8-4A38-9B9D-AED21B051EFA}" type="presOf" srcId="{FFD73E15-27E9-4476-A516-806162F8217C}" destId="{65E051E6-5F4B-43C1-BAC7-09246E4485AA}" srcOrd="0" destOrd="0" presId="urn:microsoft.com/office/officeart/2005/8/layout/vList3"/>
    <dgm:cxn modelId="{C1B0005C-3D6A-4468-8D98-F8AC164A2097}" type="presParOf" srcId="{65E051E6-5F4B-43C1-BAC7-09246E4485AA}" destId="{E18B1611-3C3D-4C44-9DC0-F9830D474842}" srcOrd="0" destOrd="0" presId="urn:microsoft.com/office/officeart/2005/8/layout/vList3"/>
    <dgm:cxn modelId="{78E820A9-60AE-48A5-8509-E31574CF22E4}" type="presParOf" srcId="{E18B1611-3C3D-4C44-9DC0-F9830D474842}" destId="{2124163E-2266-462C-8236-C423F375F7C4}" srcOrd="0" destOrd="0" presId="urn:microsoft.com/office/officeart/2005/8/layout/vList3"/>
    <dgm:cxn modelId="{9D8CAEC6-3B46-4F57-A623-40B2DC81ED31}" type="presParOf" srcId="{E18B1611-3C3D-4C44-9DC0-F9830D474842}" destId="{0D174AB9-DFD5-4597-B1ED-CDF53414EC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D73E15-27E9-4476-A516-806162F8217C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10BA42C6-9626-4C93-8491-B91F82A2B9BF}">
      <dgm:prSet phldrT="[文本]" custT="1"/>
      <dgm:spPr/>
      <dgm:t>
        <a:bodyPr/>
        <a:lstStyle/>
        <a:p>
          <a:r>
            <a:rPr lang="zh-CN" altLang="en-US" sz="2000" dirty="0" smtClean="0"/>
            <a:t>评价是随时并频繁进行</a:t>
          </a:r>
          <a:endParaRPr lang="zh-CN" altLang="en-US" sz="2000" dirty="0"/>
        </a:p>
      </dgm:t>
    </dgm:pt>
    <dgm:pt modelId="{0C2A7F88-8160-4857-B7D0-4456FF31D551}" type="parTrans" cxnId="{12BF38F4-78EE-439B-BD45-6A762DF0B302}">
      <dgm:prSet/>
      <dgm:spPr/>
      <dgm:t>
        <a:bodyPr/>
        <a:lstStyle/>
        <a:p>
          <a:endParaRPr lang="zh-CN" altLang="en-US"/>
        </a:p>
      </dgm:t>
    </dgm:pt>
    <dgm:pt modelId="{9B0F53FF-D26E-47FF-AAA9-DCCA67DF600B}" type="sibTrans" cxnId="{12BF38F4-78EE-439B-BD45-6A762DF0B302}">
      <dgm:prSet/>
      <dgm:spPr/>
      <dgm:t>
        <a:bodyPr/>
        <a:lstStyle/>
        <a:p>
          <a:endParaRPr lang="zh-CN" altLang="en-US"/>
        </a:p>
      </dgm:t>
    </dgm:pt>
    <dgm:pt modelId="{65E051E6-5F4B-43C1-BAC7-09246E4485AA}" type="pres">
      <dgm:prSet presAssocID="{FFD73E15-27E9-4476-A516-806162F8217C}" presName="linearFlow" presStyleCnt="0">
        <dgm:presLayoutVars>
          <dgm:dir/>
          <dgm:resizeHandles val="exact"/>
        </dgm:presLayoutVars>
      </dgm:prSet>
      <dgm:spPr/>
    </dgm:pt>
    <dgm:pt modelId="{E18B1611-3C3D-4C44-9DC0-F9830D474842}" type="pres">
      <dgm:prSet presAssocID="{10BA42C6-9626-4C93-8491-B91F82A2B9BF}" presName="composite" presStyleCnt="0"/>
      <dgm:spPr/>
    </dgm:pt>
    <dgm:pt modelId="{2124163E-2266-462C-8236-C423F375F7C4}" type="pres">
      <dgm:prSet presAssocID="{10BA42C6-9626-4C93-8491-B91F82A2B9BF}" presName="imgShp" presStyleLbl="fgImgPlace1" presStyleIdx="0" presStyleCnt="1"/>
      <dgm:spPr/>
    </dgm:pt>
    <dgm:pt modelId="{0D174AB9-DFD5-4597-B1ED-CDF53414EC29}" type="pres">
      <dgm:prSet presAssocID="{10BA42C6-9626-4C93-8491-B91F82A2B9BF}" presName="txShp" presStyleLbl="node1" presStyleIdx="0" presStyleCnt="1" custScaleX="150376" custLinFactNeighborX="48305" custLinFactNeighborY="-264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2BF38F4-78EE-439B-BD45-6A762DF0B302}" srcId="{FFD73E15-27E9-4476-A516-806162F8217C}" destId="{10BA42C6-9626-4C93-8491-B91F82A2B9BF}" srcOrd="0" destOrd="0" parTransId="{0C2A7F88-8160-4857-B7D0-4456FF31D551}" sibTransId="{9B0F53FF-D26E-47FF-AAA9-DCCA67DF600B}"/>
    <dgm:cxn modelId="{06BD2CCF-8269-42EA-8B39-7EF4AF9A0E06}" type="presOf" srcId="{10BA42C6-9626-4C93-8491-B91F82A2B9BF}" destId="{0D174AB9-DFD5-4597-B1ED-CDF53414EC29}" srcOrd="0" destOrd="0" presId="urn:microsoft.com/office/officeart/2005/8/layout/vList3"/>
    <dgm:cxn modelId="{279AF1E9-ED4B-460A-9132-7C509DF2E0AA}" type="presOf" srcId="{FFD73E15-27E9-4476-A516-806162F8217C}" destId="{65E051E6-5F4B-43C1-BAC7-09246E4485AA}" srcOrd="0" destOrd="0" presId="urn:microsoft.com/office/officeart/2005/8/layout/vList3"/>
    <dgm:cxn modelId="{64659CDE-5966-4CF5-A3A7-0018B471EA8F}" type="presParOf" srcId="{65E051E6-5F4B-43C1-BAC7-09246E4485AA}" destId="{E18B1611-3C3D-4C44-9DC0-F9830D474842}" srcOrd="0" destOrd="0" presId="urn:microsoft.com/office/officeart/2005/8/layout/vList3"/>
    <dgm:cxn modelId="{70887826-A558-4B5F-904F-E6DAA23FD1F3}" type="presParOf" srcId="{E18B1611-3C3D-4C44-9DC0-F9830D474842}" destId="{2124163E-2266-462C-8236-C423F375F7C4}" srcOrd="0" destOrd="0" presId="urn:microsoft.com/office/officeart/2005/8/layout/vList3"/>
    <dgm:cxn modelId="{04ED77A5-3D5F-4B57-9071-31DC9B366A04}" type="presParOf" srcId="{E18B1611-3C3D-4C44-9DC0-F9830D474842}" destId="{0D174AB9-DFD5-4597-B1ED-CDF53414EC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D168F-6547-4535-97AC-A85D22C1A2B7}">
      <dsp:nvSpPr>
        <dsp:cNvPr id="0" name=""/>
        <dsp:cNvSpPr/>
      </dsp:nvSpPr>
      <dsp:spPr>
        <a:xfrm>
          <a:off x="-3334986" y="-512953"/>
          <a:ext cx="3976800" cy="3976800"/>
        </a:xfrm>
        <a:prstGeom prst="blockArc">
          <a:avLst>
            <a:gd name="adj1" fmla="val 18900000"/>
            <a:gd name="adj2" fmla="val 2700000"/>
            <a:gd name="adj3" fmla="val 543"/>
          </a:avLst>
        </a:pr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62017-1CC4-4EC1-A2BA-F244FC420EC7}">
      <dsp:nvSpPr>
        <dsp:cNvPr id="0" name=""/>
        <dsp:cNvSpPr/>
      </dsp:nvSpPr>
      <dsp:spPr>
        <a:xfrm>
          <a:off x="412700" y="295089"/>
          <a:ext cx="6490425" cy="5901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4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学生能复述信息化教学评价的概念</a:t>
          </a:r>
        </a:p>
      </dsp:txBody>
      <dsp:txXfrm>
        <a:off x="412700" y="295089"/>
        <a:ext cx="6490425" cy="590178"/>
      </dsp:txXfrm>
    </dsp:sp>
    <dsp:sp modelId="{F392F013-4AFD-4763-9AFD-6016151230C1}">
      <dsp:nvSpPr>
        <dsp:cNvPr id="0" name=""/>
        <dsp:cNvSpPr/>
      </dsp:nvSpPr>
      <dsp:spPr>
        <a:xfrm>
          <a:off x="43838" y="221316"/>
          <a:ext cx="737723" cy="737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F01EBB-3AD6-4E91-ACF3-EB7096FF28FC}">
      <dsp:nvSpPr>
        <dsp:cNvPr id="0" name=""/>
        <dsp:cNvSpPr/>
      </dsp:nvSpPr>
      <dsp:spPr>
        <a:xfrm>
          <a:off x="623495" y="1190201"/>
          <a:ext cx="6075757" cy="5901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4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学生能说出信息化教学评价的特点</a:t>
          </a: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23495" y="1190201"/>
        <a:ext cx="6075757" cy="590178"/>
      </dsp:txXfrm>
    </dsp:sp>
    <dsp:sp modelId="{8BE52B16-011D-47C4-A756-14AFEFB612CF}">
      <dsp:nvSpPr>
        <dsp:cNvPr id="0" name=""/>
        <dsp:cNvSpPr/>
      </dsp:nvSpPr>
      <dsp:spPr>
        <a:xfrm>
          <a:off x="258368" y="1106584"/>
          <a:ext cx="737723" cy="737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A4C6A2-E444-4401-B0B4-A35F54F0872A}">
      <dsp:nvSpPr>
        <dsp:cNvPr id="0" name=""/>
        <dsp:cNvSpPr/>
      </dsp:nvSpPr>
      <dsp:spPr>
        <a:xfrm>
          <a:off x="412700" y="2065625"/>
          <a:ext cx="6490425" cy="5901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4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学生能根据信息化教学评价的原则进行教学评价</a:t>
          </a: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2700" y="2065625"/>
        <a:ext cx="6490425" cy="590178"/>
      </dsp:txXfrm>
    </dsp:sp>
    <dsp:sp modelId="{204E6EF5-116D-44F3-A1E0-A7E3E046CE7C}">
      <dsp:nvSpPr>
        <dsp:cNvPr id="0" name=""/>
        <dsp:cNvSpPr/>
      </dsp:nvSpPr>
      <dsp:spPr>
        <a:xfrm>
          <a:off x="43838" y="1991852"/>
          <a:ext cx="737723" cy="737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74AB9-DFD5-4597-B1ED-CDF53414EC29}">
      <dsp:nvSpPr>
        <dsp:cNvPr id="0" name=""/>
        <dsp:cNvSpPr/>
      </dsp:nvSpPr>
      <dsp:spPr>
        <a:xfrm rot="10800000">
          <a:off x="-1" y="0"/>
          <a:ext cx="5445150" cy="51479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0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          评价要基于学生在实际任务中的表现</a:t>
          </a:r>
          <a:endParaRPr lang="zh-CN" altLang="en-US" sz="2000" kern="1200" dirty="0"/>
        </a:p>
      </dsp:txBody>
      <dsp:txXfrm rot="10800000">
        <a:off x="128697" y="0"/>
        <a:ext cx="5316452" cy="514792"/>
      </dsp:txXfrm>
    </dsp:sp>
    <dsp:sp modelId="{2124163E-2266-462C-8236-C423F375F7C4}">
      <dsp:nvSpPr>
        <dsp:cNvPr id="0" name=""/>
        <dsp:cNvSpPr/>
      </dsp:nvSpPr>
      <dsp:spPr>
        <a:xfrm>
          <a:off x="654665" y="251"/>
          <a:ext cx="514792" cy="514792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74AB9-DFD5-4597-B1ED-CDF53414EC29}">
      <dsp:nvSpPr>
        <dsp:cNvPr id="0" name=""/>
        <dsp:cNvSpPr/>
      </dsp:nvSpPr>
      <dsp:spPr>
        <a:xfrm rot="10800000">
          <a:off x="-1" y="513"/>
          <a:ext cx="5186637" cy="52519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59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         </a:t>
          </a:r>
          <a:r>
            <a:rPr lang="zh-CN" altLang="zh-CN" sz="2000" kern="1200" dirty="0" smtClean="0"/>
            <a:t>学生要对评价进程和质量承担责任</a:t>
          </a:r>
          <a:endParaRPr lang="zh-CN" altLang="en-US" sz="2000" kern="1200" dirty="0"/>
        </a:p>
      </dsp:txBody>
      <dsp:txXfrm rot="10800000">
        <a:off x="131297" y="513"/>
        <a:ext cx="5055339" cy="525194"/>
      </dsp:txXfrm>
    </dsp:sp>
    <dsp:sp modelId="{2124163E-2266-462C-8236-C423F375F7C4}">
      <dsp:nvSpPr>
        <dsp:cNvPr id="0" name=""/>
        <dsp:cNvSpPr/>
      </dsp:nvSpPr>
      <dsp:spPr>
        <a:xfrm>
          <a:off x="606164" y="256"/>
          <a:ext cx="525194" cy="525194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01D45-514F-4928-9245-BF7DE4725ED7}">
      <dsp:nvSpPr>
        <dsp:cNvPr id="0" name=""/>
        <dsp:cNvSpPr/>
      </dsp:nvSpPr>
      <dsp:spPr>
        <a:xfrm>
          <a:off x="0" y="0"/>
          <a:ext cx="3618824" cy="7646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信息化教学评价的概念</a:t>
          </a:r>
          <a:endParaRPr lang="zh-CN" altLang="en-US" sz="1800" kern="1200" dirty="0"/>
        </a:p>
      </dsp:txBody>
      <dsp:txXfrm>
        <a:off x="22396" y="22396"/>
        <a:ext cx="2793690" cy="719874"/>
      </dsp:txXfrm>
    </dsp:sp>
    <dsp:sp modelId="{0F6D39BE-8946-46E0-9025-365C93111371}">
      <dsp:nvSpPr>
        <dsp:cNvPr id="0" name=""/>
        <dsp:cNvSpPr/>
      </dsp:nvSpPr>
      <dsp:spPr>
        <a:xfrm>
          <a:off x="319308" y="892110"/>
          <a:ext cx="3618824" cy="764666"/>
        </a:xfrm>
        <a:prstGeom prst="roundRect">
          <a:avLst>
            <a:gd name="adj" fmla="val 10000"/>
          </a:avLst>
        </a:prstGeom>
        <a:solidFill>
          <a:schemeClr val="accent5">
            <a:hueOff val="1074947"/>
            <a:satOff val="-11617"/>
            <a:lumOff val="-372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信息化教学评价的特点</a:t>
          </a:r>
          <a:endParaRPr lang="zh-CN" altLang="en-US" sz="1800" b="0" i="0" kern="1200" dirty="0"/>
        </a:p>
      </dsp:txBody>
      <dsp:txXfrm>
        <a:off x="341704" y="914506"/>
        <a:ext cx="2757691" cy="719874"/>
      </dsp:txXfrm>
    </dsp:sp>
    <dsp:sp modelId="{689827A1-98BA-4557-B15A-236FD60724AE}">
      <dsp:nvSpPr>
        <dsp:cNvPr id="0" name=""/>
        <dsp:cNvSpPr/>
      </dsp:nvSpPr>
      <dsp:spPr>
        <a:xfrm>
          <a:off x="638616" y="1784221"/>
          <a:ext cx="3618824" cy="764666"/>
        </a:xfrm>
        <a:prstGeom prst="roundRect">
          <a:avLst>
            <a:gd name="adj" fmla="val 10000"/>
          </a:avLst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信息化教学评价的原则</a:t>
          </a:r>
          <a:endParaRPr lang="zh-CN" altLang="en-US" sz="1800" b="0" i="0" kern="1200" dirty="0"/>
        </a:p>
      </dsp:txBody>
      <dsp:txXfrm>
        <a:off x="661012" y="1806617"/>
        <a:ext cx="2757691" cy="719874"/>
      </dsp:txXfrm>
    </dsp:sp>
    <dsp:sp modelId="{0B328C97-FA8C-4BF7-813D-018580FF7B74}">
      <dsp:nvSpPr>
        <dsp:cNvPr id="0" name=""/>
        <dsp:cNvSpPr/>
      </dsp:nvSpPr>
      <dsp:spPr>
        <a:xfrm>
          <a:off x="3121791" y="579872"/>
          <a:ext cx="497033" cy="497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3233623" y="579872"/>
        <a:ext cx="273369" cy="374017"/>
      </dsp:txXfrm>
    </dsp:sp>
    <dsp:sp modelId="{B4C5E371-C89A-4EBA-AF7A-8D0FABFF53B1}">
      <dsp:nvSpPr>
        <dsp:cNvPr id="0" name=""/>
        <dsp:cNvSpPr/>
      </dsp:nvSpPr>
      <dsp:spPr>
        <a:xfrm>
          <a:off x="3441099" y="1466885"/>
          <a:ext cx="497033" cy="497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332772"/>
            <a:satOff val="-18934"/>
            <a:lumOff val="-206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3552931" y="1466885"/>
        <a:ext cx="273369" cy="374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26162-AF04-4D7B-A0E4-CFB92EDD9611}">
      <dsp:nvSpPr>
        <dsp:cNvPr id="0" name=""/>
        <dsp:cNvSpPr/>
      </dsp:nvSpPr>
      <dsp:spPr>
        <a:xfrm>
          <a:off x="0" y="375685"/>
          <a:ext cx="5469546" cy="3402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498" tIns="499872" rIns="4244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在教学评价的过程中以学生的学习过程、学生的发展为中心</a:t>
          </a:r>
          <a:endParaRPr lang="zh-CN" alt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提倡评价方式的多样化、评价主体的多元化 、评价标准的多向性</a:t>
          </a:r>
          <a:endParaRPr lang="zh-CN" alt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重视学生的多元智能的发展、个性差异以及学生的各项能力的培养</a:t>
          </a:r>
          <a:endParaRPr lang="zh-CN" altLang="en-US" sz="1800" kern="1200" dirty="0"/>
        </a:p>
      </dsp:txBody>
      <dsp:txXfrm>
        <a:off x="0" y="375685"/>
        <a:ext cx="5469546" cy="3402000"/>
      </dsp:txXfrm>
    </dsp:sp>
    <dsp:sp modelId="{C3CF4CC5-C1CC-4725-8358-A2F61716984B}">
      <dsp:nvSpPr>
        <dsp:cNvPr id="0" name=""/>
        <dsp:cNvSpPr/>
      </dsp:nvSpPr>
      <dsp:spPr>
        <a:xfrm>
          <a:off x="273477" y="10722"/>
          <a:ext cx="3828682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15" tIns="0" rIns="1447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以信息化教学评价理念为指导</a:t>
          </a: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8062" y="45307"/>
        <a:ext cx="3759512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26162-AF04-4D7B-A0E4-CFB92EDD9611}">
      <dsp:nvSpPr>
        <dsp:cNvPr id="0" name=""/>
        <dsp:cNvSpPr/>
      </dsp:nvSpPr>
      <dsp:spPr>
        <a:xfrm>
          <a:off x="0" y="864409"/>
          <a:ext cx="6732289" cy="3591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500" tIns="1187196" rIns="5225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传统的教学评价虽然具有质量易控、比较客观公正的优点，利于评价学生认知目标的达成情况，但是对于高级的认知和复杂的能力却不易甚至无法检测出来。</a:t>
          </a:r>
          <a:endParaRPr lang="zh-CN" alt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随着信息技术的发展，出现了在线考试系统，电子档案袋平台等信息化评价方式，弥补了传统教学评价的缺点。</a:t>
          </a:r>
          <a:endParaRPr lang="zh-CN" altLang="en-US" sz="1800" kern="1200" dirty="0"/>
        </a:p>
      </dsp:txBody>
      <dsp:txXfrm>
        <a:off x="0" y="864409"/>
        <a:ext cx="6732289" cy="3591000"/>
      </dsp:txXfrm>
    </dsp:sp>
    <dsp:sp modelId="{C3CF4CC5-C1CC-4725-8358-A2F61716984B}">
      <dsp:nvSpPr>
        <dsp:cNvPr id="0" name=""/>
        <dsp:cNvSpPr/>
      </dsp:nvSpPr>
      <dsp:spPr>
        <a:xfrm>
          <a:off x="336614" y="11544"/>
          <a:ext cx="4712602" cy="1682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125" tIns="0" rIns="1781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以现代信息技术为评价手段</a:t>
          </a:r>
          <a:endParaRPr lang="zh-CN" altLang="en-US" sz="2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8754" y="93684"/>
        <a:ext cx="4548322" cy="1518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77A6C-BA9D-4CD4-B0BA-D91755A082ED}">
      <dsp:nvSpPr>
        <dsp:cNvPr id="0" name=""/>
        <dsp:cNvSpPr/>
      </dsp:nvSpPr>
      <dsp:spPr>
        <a:xfrm>
          <a:off x="1366115" y="118782"/>
          <a:ext cx="1743514" cy="1743514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教师</a:t>
          </a:r>
          <a:endParaRPr lang="zh-CN" altLang="en-US" sz="1800" kern="1200" dirty="0"/>
        </a:p>
      </dsp:txBody>
      <dsp:txXfrm>
        <a:off x="2291630" y="480146"/>
        <a:ext cx="643439" cy="477390"/>
      </dsp:txXfrm>
    </dsp:sp>
    <dsp:sp modelId="{05F0E459-B191-44E8-9F0D-ECE7D6FB6DA5}">
      <dsp:nvSpPr>
        <dsp:cNvPr id="0" name=""/>
        <dsp:cNvSpPr/>
      </dsp:nvSpPr>
      <dsp:spPr>
        <a:xfrm>
          <a:off x="1366115" y="177315"/>
          <a:ext cx="1743514" cy="1743514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716631"/>
            <a:satOff val="-7744"/>
            <a:lumOff val="-248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管理者</a:t>
          </a:r>
          <a:endParaRPr lang="zh-CN" altLang="en-US" sz="1800" kern="1200" dirty="0"/>
        </a:p>
      </dsp:txBody>
      <dsp:txXfrm>
        <a:off x="2291630" y="1082074"/>
        <a:ext cx="643439" cy="477390"/>
      </dsp:txXfrm>
    </dsp:sp>
    <dsp:sp modelId="{B7D4F053-29B2-4477-A444-64DE0060FE89}">
      <dsp:nvSpPr>
        <dsp:cNvPr id="0" name=""/>
        <dsp:cNvSpPr/>
      </dsp:nvSpPr>
      <dsp:spPr>
        <a:xfrm>
          <a:off x="1307583" y="177315"/>
          <a:ext cx="1743514" cy="1743514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1433262"/>
            <a:satOff val="-15489"/>
            <a:lumOff val="-496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家长</a:t>
          </a:r>
          <a:endParaRPr lang="zh-CN" altLang="en-US" sz="1800" kern="1200" dirty="0"/>
        </a:p>
      </dsp:txBody>
      <dsp:txXfrm>
        <a:off x="1482142" y="1082074"/>
        <a:ext cx="643439" cy="477390"/>
      </dsp:txXfrm>
    </dsp:sp>
    <dsp:sp modelId="{6152278F-60E2-466A-8114-A31E894D120A}">
      <dsp:nvSpPr>
        <dsp:cNvPr id="0" name=""/>
        <dsp:cNvSpPr/>
      </dsp:nvSpPr>
      <dsp:spPr>
        <a:xfrm>
          <a:off x="1307583" y="118782"/>
          <a:ext cx="1743514" cy="1743514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学生</a:t>
          </a:r>
          <a:endParaRPr lang="zh-CN" altLang="en-US" sz="1800" kern="1200" dirty="0"/>
        </a:p>
      </dsp:txBody>
      <dsp:txXfrm>
        <a:off x="1482142" y="480146"/>
        <a:ext cx="643439" cy="477390"/>
      </dsp:txXfrm>
    </dsp:sp>
    <dsp:sp modelId="{0E31689F-D109-471B-9900-E350D482C2AC}">
      <dsp:nvSpPr>
        <dsp:cNvPr id="0" name=""/>
        <dsp:cNvSpPr/>
      </dsp:nvSpPr>
      <dsp:spPr>
        <a:xfrm>
          <a:off x="1258183" y="10851"/>
          <a:ext cx="1959377" cy="195937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A380B-BA91-471A-BAA8-BB85B54EB419}">
      <dsp:nvSpPr>
        <dsp:cNvPr id="0" name=""/>
        <dsp:cNvSpPr/>
      </dsp:nvSpPr>
      <dsp:spPr>
        <a:xfrm>
          <a:off x="1258183" y="69383"/>
          <a:ext cx="1959377" cy="195937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716631"/>
            <a:satOff val="-7744"/>
            <a:lumOff val="-24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66D74-279C-47F9-8297-A7DE66B52606}">
      <dsp:nvSpPr>
        <dsp:cNvPr id="0" name=""/>
        <dsp:cNvSpPr/>
      </dsp:nvSpPr>
      <dsp:spPr>
        <a:xfrm>
          <a:off x="1199651" y="69383"/>
          <a:ext cx="1959377" cy="195937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1433262"/>
            <a:satOff val="-15489"/>
            <a:lumOff val="-49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2F94E-CBBF-4D6E-9FB0-1A517CB05F5B}">
      <dsp:nvSpPr>
        <dsp:cNvPr id="0" name=""/>
        <dsp:cNvSpPr/>
      </dsp:nvSpPr>
      <dsp:spPr>
        <a:xfrm>
          <a:off x="1199651" y="10851"/>
          <a:ext cx="1959377" cy="195937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3D444-3C51-4A81-97F7-044BE8216599}">
      <dsp:nvSpPr>
        <dsp:cNvPr id="0" name=""/>
        <dsp:cNvSpPr/>
      </dsp:nvSpPr>
      <dsp:spPr>
        <a:xfrm>
          <a:off x="1267450" y="1503279"/>
          <a:ext cx="253217" cy="816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608" y="0"/>
              </a:lnTo>
              <a:lnTo>
                <a:pt x="126608" y="816627"/>
              </a:lnTo>
              <a:lnTo>
                <a:pt x="253217" y="816627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0F33A-1836-4111-81EE-F75FC1A7E501}">
      <dsp:nvSpPr>
        <dsp:cNvPr id="0" name=""/>
        <dsp:cNvSpPr/>
      </dsp:nvSpPr>
      <dsp:spPr>
        <a:xfrm>
          <a:off x="1267450" y="1503279"/>
          <a:ext cx="253217" cy="272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608" y="0"/>
              </a:lnTo>
              <a:lnTo>
                <a:pt x="126608" y="272209"/>
              </a:lnTo>
              <a:lnTo>
                <a:pt x="253217" y="272209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DC60C-9F2D-4382-92E0-E676F7054352}">
      <dsp:nvSpPr>
        <dsp:cNvPr id="0" name=""/>
        <dsp:cNvSpPr/>
      </dsp:nvSpPr>
      <dsp:spPr>
        <a:xfrm>
          <a:off x="1267450" y="1231070"/>
          <a:ext cx="253217" cy="272209"/>
        </a:xfrm>
        <a:custGeom>
          <a:avLst/>
          <a:gdLst/>
          <a:ahLst/>
          <a:cxnLst/>
          <a:rect l="0" t="0" r="0" b="0"/>
          <a:pathLst>
            <a:path>
              <a:moveTo>
                <a:pt x="0" y="272209"/>
              </a:moveTo>
              <a:lnTo>
                <a:pt x="126608" y="272209"/>
              </a:lnTo>
              <a:lnTo>
                <a:pt x="126608" y="0"/>
              </a:lnTo>
              <a:lnTo>
                <a:pt x="253217" y="0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9114D-DE50-43A8-8228-F7DD12A0231E}">
      <dsp:nvSpPr>
        <dsp:cNvPr id="0" name=""/>
        <dsp:cNvSpPr/>
      </dsp:nvSpPr>
      <dsp:spPr>
        <a:xfrm>
          <a:off x="1267450" y="686652"/>
          <a:ext cx="253217" cy="816627"/>
        </a:xfrm>
        <a:custGeom>
          <a:avLst/>
          <a:gdLst/>
          <a:ahLst/>
          <a:cxnLst/>
          <a:rect l="0" t="0" r="0" b="0"/>
          <a:pathLst>
            <a:path>
              <a:moveTo>
                <a:pt x="0" y="816627"/>
              </a:moveTo>
              <a:lnTo>
                <a:pt x="126608" y="816627"/>
              </a:lnTo>
              <a:lnTo>
                <a:pt x="126608" y="0"/>
              </a:lnTo>
              <a:lnTo>
                <a:pt x="253217" y="0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CD9FF-F377-43E1-BC5D-24C1B79DB0A0}">
      <dsp:nvSpPr>
        <dsp:cNvPr id="0" name=""/>
        <dsp:cNvSpPr/>
      </dsp:nvSpPr>
      <dsp:spPr>
        <a:xfrm>
          <a:off x="1361" y="1310200"/>
          <a:ext cx="1266088" cy="3861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教学过程</a:t>
          </a:r>
          <a:endParaRPr lang="zh-CN" altLang="en-US" sz="1600" kern="1200" dirty="0"/>
        </a:p>
      </dsp:txBody>
      <dsp:txXfrm>
        <a:off x="1361" y="1310200"/>
        <a:ext cx="1266088" cy="386157"/>
      </dsp:txXfrm>
    </dsp:sp>
    <dsp:sp modelId="{FB358271-52AE-4522-B652-244ABBCEA5D5}">
      <dsp:nvSpPr>
        <dsp:cNvPr id="0" name=""/>
        <dsp:cNvSpPr/>
      </dsp:nvSpPr>
      <dsp:spPr>
        <a:xfrm>
          <a:off x="1520667" y="493573"/>
          <a:ext cx="1266088" cy="3861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教学设计</a:t>
          </a:r>
          <a:endParaRPr lang="zh-CN" altLang="en-US" sz="1600" kern="1200" dirty="0"/>
        </a:p>
      </dsp:txBody>
      <dsp:txXfrm>
        <a:off x="1520667" y="493573"/>
        <a:ext cx="1266088" cy="386157"/>
      </dsp:txXfrm>
    </dsp:sp>
    <dsp:sp modelId="{D419878A-1C9B-4248-B75F-68CF1E45D563}">
      <dsp:nvSpPr>
        <dsp:cNvPr id="0" name=""/>
        <dsp:cNvSpPr/>
      </dsp:nvSpPr>
      <dsp:spPr>
        <a:xfrm>
          <a:off x="1520667" y="1037991"/>
          <a:ext cx="1266088" cy="3861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教学方法</a:t>
          </a:r>
          <a:endParaRPr lang="zh-CN" altLang="en-US" sz="1600" kern="1200" dirty="0"/>
        </a:p>
      </dsp:txBody>
      <dsp:txXfrm>
        <a:off x="1520667" y="1037991"/>
        <a:ext cx="1266088" cy="386157"/>
      </dsp:txXfrm>
    </dsp:sp>
    <dsp:sp modelId="{48290389-F34B-4A2A-9D7F-407F6DB89533}">
      <dsp:nvSpPr>
        <dsp:cNvPr id="0" name=""/>
        <dsp:cNvSpPr/>
      </dsp:nvSpPr>
      <dsp:spPr>
        <a:xfrm>
          <a:off x="1520667" y="1582410"/>
          <a:ext cx="1266088" cy="3861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教学技能</a:t>
          </a:r>
          <a:endParaRPr lang="zh-CN" altLang="en-US" sz="1600" kern="1200" dirty="0"/>
        </a:p>
      </dsp:txBody>
      <dsp:txXfrm>
        <a:off x="1520667" y="1582410"/>
        <a:ext cx="1266088" cy="386157"/>
      </dsp:txXfrm>
    </dsp:sp>
    <dsp:sp modelId="{6E8C5607-007B-4B7E-AE92-6C2CAD5F7958}">
      <dsp:nvSpPr>
        <dsp:cNvPr id="0" name=""/>
        <dsp:cNvSpPr/>
      </dsp:nvSpPr>
      <dsp:spPr>
        <a:xfrm>
          <a:off x="1520667" y="2126828"/>
          <a:ext cx="1266088" cy="3861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教学资源</a:t>
          </a:r>
          <a:endParaRPr lang="zh-CN" altLang="en-US" sz="1600" kern="1200" dirty="0"/>
        </a:p>
      </dsp:txBody>
      <dsp:txXfrm>
        <a:off x="1520667" y="2126828"/>
        <a:ext cx="1266088" cy="3861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DE1B6-B0EF-46AC-B0B3-AFD3506C8F28}">
      <dsp:nvSpPr>
        <dsp:cNvPr id="0" name=""/>
        <dsp:cNvSpPr/>
      </dsp:nvSpPr>
      <dsp:spPr>
        <a:xfrm>
          <a:off x="1534" y="0"/>
          <a:ext cx="1569778" cy="38367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学生的学习</a:t>
          </a:r>
          <a:endParaRPr lang="zh-CN" altLang="en-US" sz="1600" kern="1200" dirty="0"/>
        </a:p>
      </dsp:txBody>
      <dsp:txXfrm>
        <a:off x="12771" y="11237"/>
        <a:ext cx="1547304" cy="3611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74AB9-DFD5-4597-B1ED-CDF53414EC29}">
      <dsp:nvSpPr>
        <dsp:cNvPr id="0" name=""/>
        <dsp:cNvSpPr/>
      </dsp:nvSpPr>
      <dsp:spPr>
        <a:xfrm rot="10800000">
          <a:off x="0" y="578"/>
          <a:ext cx="4975559" cy="59172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93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         教学进行前提出期望达到的目标</a:t>
          </a:r>
          <a:endParaRPr lang="zh-CN" altLang="en-US" sz="2000" kern="1200" dirty="0"/>
        </a:p>
      </dsp:txBody>
      <dsp:txXfrm rot="10800000">
        <a:off x="147930" y="578"/>
        <a:ext cx="4827629" cy="591721"/>
      </dsp:txXfrm>
    </dsp:sp>
    <dsp:sp modelId="{2124163E-2266-462C-8236-C423F375F7C4}">
      <dsp:nvSpPr>
        <dsp:cNvPr id="0" name=""/>
        <dsp:cNvSpPr/>
      </dsp:nvSpPr>
      <dsp:spPr>
        <a:xfrm>
          <a:off x="537545" y="289"/>
          <a:ext cx="591721" cy="591721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74AB9-DFD5-4597-B1ED-CDF53414EC29}">
      <dsp:nvSpPr>
        <dsp:cNvPr id="0" name=""/>
        <dsp:cNvSpPr/>
      </dsp:nvSpPr>
      <dsp:spPr>
        <a:xfrm rot="10800000">
          <a:off x="-1" y="0"/>
          <a:ext cx="5060155" cy="52519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59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评价是随时并频繁进行</a:t>
          </a:r>
          <a:endParaRPr lang="zh-CN" altLang="en-US" sz="2000" kern="1200" dirty="0"/>
        </a:p>
      </dsp:txBody>
      <dsp:txXfrm rot="10800000">
        <a:off x="131297" y="0"/>
        <a:ext cx="4928857" cy="525194"/>
      </dsp:txXfrm>
    </dsp:sp>
    <dsp:sp modelId="{2124163E-2266-462C-8236-C423F375F7C4}">
      <dsp:nvSpPr>
        <dsp:cNvPr id="0" name=""/>
        <dsp:cNvSpPr/>
      </dsp:nvSpPr>
      <dsp:spPr>
        <a:xfrm>
          <a:off x="584978" y="256"/>
          <a:ext cx="525194" cy="525194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430AA-2910-4C62-B640-783AB9E128FE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DF9B7-75ED-4357-860D-80DF5D5097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82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CD72D-B50D-4953-AFA9-8D6F9D024474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3771D-A690-4003-9407-5721479494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09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87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E26D-8058-4DBD-B812-D687E7467173}" type="datetime1">
              <a:rPr lang="en-US" altLang="zh-CN" smtClean="0"/>
              <a:t>12/2/2016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6D1-0A8A-4AEB-BC41-DC15C5D978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2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1498-89D7-48D6-B65E-748440662720}" type="datetime1">
              <a:rPr lang="en-US" altLang="zh-CN" smtClean="0"/>
              <a:t>12/2/2016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6D1-0A8A-4AEB-BC41-DC15C5D978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44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1717-C8C6-4EC0-B2D2-E64E0C4BBB68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22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E2FE-5F6C-4098-8C03-6808D1EEC1D2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对角圆角矩形 8"/>
          <p:cNvSpPr/>
          <p:nvPr userDrawn="1"/>
        </p:nvSpPr>
        <p:spPr>
          <a:xfrm>
            <a:off x="7663543" y="109639"/>
            <a:ext cx="1538447" cy="413951"/>
          </a:xfrm>
          <a:prstGeom prst="round2DiagRect">
            <a:avLst/>
          </a:prstGeom>
          <a:solidFill>
            <a:srgbClr val="07B4D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对角圆角矩形 9"/>
          <p:cNvSpPr/>
          <p:nvPr userDrawn="1"/>
        </p:nvSpPr>
        <p:spPr>
          <a:xfrm>
            <a:off x="5946494" y="106538"/>
            <a:ext cx="1538447" cy="413951"/>
          </a:xfrm>
          <a:prstGeom prst="round2DiagRect">
            <a:avLst/>
          </a:prstGeom>
          <a:solidFill>
            <a:srgbClr val="67B3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对角圆角矩形 10"/>
          <p:cNvSpPr/>
          <p:nvPr userDrawn="1"/>
        </p:nvSpPr>
        <p:spPr>
          <a:xfrm>
            <a:off x="4274321" y="110345"/>
            <a:ext cx="1538447" cy="413951"/>
          </a:xfrm>
          <a:prstGeom prst="round2DiagRect">
            <a:avLst/>
          </a:prstGeom>
          <a:solidFill>
            <a:srgbClr val="F7E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对角圆角矩形 11"/>
          <p:cNvSpPr/>
          <p:nvPr userDrawn="1"/>
        </p:nvSpPr>
        <p:spPr>
          <a:xfrm>
            <a:off x="2589214" y="113216"/>
            <a:ext cx="1538447" cy="413951"/>
          </a:xfrm>
          <a:prstGeom prst="round2Diag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567544" y="522514"/>
            <a:ext cx="9579429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 userDrawn="1"/>
        </p:nvSpPr>
        <p:spPr>
          <a:xfrm>
            <a:off x="2711887" y="100928"/>
            <a:ext cx="110799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教学目标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4206240" y="130634"/>
            <a:ext cx="0" cy="3047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 userDrawn="1"/>
        </p:nvSpPr>
        <p:spPr>
          <a:xfrm>
            <a:off x="4597302" y="144475"/>
            <a:ext cx="761747" cy="3231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6087398" y="149073"/>
            <a:ext cx="954107" cy="3231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内容要点</a:t>
            </a: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7784630" y="144475"/>
            <a:ext cx="954107" cy="3231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课后练习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5873729" y="144475"/>
            <a:ext cx="0" cy="3047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>
            <a:off x="7572103" y="144474"/>
            <a:ext cx="0" cy="3047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等腰三角形 20"/>
          <p:cNvSpPr/>
          <p:nvPr userDrawn="1"/>
        </p:nvSpPr>
        <p:spPr>
          <a:xfrm flipV="1">
            <a:off x="3246375" y="519803"/>
            <a:ext cx="363600" cy="188223"/>
          </a:xfrm>
          <a:prstGeom prst="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86695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A46F-FD3D-40C4-9F33-6C275E3A53C9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109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36B0-334D-4A22-83B4-F331F93EF424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7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2FA1-4D71-4CF8-9240-77F039494A95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80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B6AF-BE2B-4C92-B098-AD79C0D0D4D3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32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7CC5-F770-4DAA-8ACB-0CDA9DE4D1CE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3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E626-4487-4800-98B9-7CA87D50890F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2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E32-80AF-48E6-9989-D319C3ABC867}" type="datetime1">
              <a:rPr lang="en-US" altLang="zh-CN" smtClean="0"/>
              <a:t>12/2/2016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6D1-0A8A-4AEB-BC41-DC15C5D978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328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1EE7-C6E6-47A9-9723-A212D4E0B303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7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FE73-D1A2-4D1D-96D5-314AAB14F08D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05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A5E5-691F-41F0-AFB9-86A00A1F40E3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3658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C4F8-66A4-4DAA-9170-3B782BAE0C30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92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8FB3-CA2C-42F6-B666-75AA2701B2D4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731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64BB-9F53-4D89-8B85-B5FD5F176825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2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E5B-7867-4AEC-8EF9-35574C8CC465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57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A46F-FD3D-40C4-9F33-6C275E3A53C9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2625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0E0C-5E39-438B-B279-9EFD2F07B420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2" y="28048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44" name="对角圆角矩形 43"/>
          <p:cNvSpPr/>
          <p:nvPr userDrawn="1"/>
        </p:nvSpPr>
        <p:spPr>
          <a:xfrm>
            <a:off x="7663543" y="109639"/>
            <a:ext cx="1538447" cy="413951"/>
          </a:xfrm>
          <a:prstGeom prst="round2DiagRect">
            <a:avLst/>
          </a:prstGeom>
          <a:solidFill>
            <a:srgbClr val="07B4D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5" name="对角圆角矩形 44"/>
          <p:cNvSpPr/>
          <p:nvPr userDrawn="1"/>
        </p:nvSpPr>
        <p:spPr>
          <a:xfrm>
            <a:off x="5946494" y="106538"/>
            <a:ext cx="1538447" cy="413951"/>
          </a:xfrm>
          <a:prstGeom prst="round2DiagRect">
            <a:avLst/>
          </a:prstGeom>
          <a:solidFill>
            <a:srgbClr val="67B3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6" name="对角圆角矩形 45"/>
          <p:cNvSpPr/>
          <p:nvPr userDrawn="1"/>
        </p:nvSpPr>
        <p:spPr>
          <a:xfrm>
            <a:off x="4274321" y="110345"/>
            <a:ext cx="1538447" cy="413951"/>
          </a:xfrm>
          <a:prstGeom prst="round2DiagRect">
            <a:avLst/>
          </a:prstGeom>
          <a:solidFill>
            <a:srgbClr val="F7E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7" name="对角圆角矩形 46"/>
          <p:cNvSpPr/>
          <p:nvPr userDrawn="1"/>
        </p:nvSpPr>
        <p:spPr>
          <a:xfrm>
            <a:off x="2589214" y="113216"/>
            <a:ext cx="1538447" cy="413951"/>
          </a:xfrm>
          <a:prstGeom prst="round2Diag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48" name="直接连接符 47"/>
          <p:cNvCxnSpPr/>
          <p:nvPr userDrawn="1"/>
        </p:nvCxnSpPr>
        <p:spPr>
          <a:xfrm>
            <a:off x="1567544" y="522514"/>
            <a:ext cx="9579429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 userDrawn="1"/>
        </p:nvSpPr>
        <p:spPr>
          <a:xfrm>
            <a:off x="2720598" y="118348"/>
            <a:ext cx="954107" cy="3231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教学目标</a:t>
            </a:r>
          </a:p>
        </p:txBody>
      </p:sp>
      <p:cxnSp>
        <p:nvCxnSpPr>
          <p:cNvPr id="50" name="直接连接符 49"/>
          <p:cNvCxnSpPr/>
          <p:nvPr userDrawn="1"/>
        </p:nvCxnSpPr>
        <p:spPr>
          <a:xfrm>
            <a:off x="4206240" y="130634"/>
            <a:ext cx="0" cy="3047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 userDrawn="1"/>
        </p:nvSpPr>
        <p:spPr>
          <a:xfrm>
            <a:off x="4597302" y="144475"/>
            <a:ext cx="761747" cy="3231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52" name="文本框 51"/>
          <p:cNvSpPr txBox="1"/>
          <p:nvPr userDrawn="1"/>
        </p:nvSpPr>
        <p:spPr>
          <a:xfrm>
            <a:off x="6078688" y="88108"/>
            <a:ext cx="110799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内容要点</a:t>
            </a:r>
          </a:p>
        </p:txBody>
      </p:sp>
      <p:sp>
        <p:nvSpPr>
          <p:cNvPr id="53" name="文本框 52"/>
          <p:cNvSpPr txBox="1"/>
          <p:nvPr userDrawn="1"/>
        </p:nvSpPr>
        <p:spPr>
          <a:xfrm>
            <a:off x="7784630" y="144475"/>
            <a:ext cx="954107" cy="3231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课后练习</a:t>
            </a:r>
          </a:p>
        </p:txBody>
      </p:sp>
      <p:cxnSp>
        <p:nvCxnSpPr>
          <p:cNvPr id="54" name="直接连接符 53"/>
          <p:cNvCxnSpPr/>
          <p:nvPr userDrawn="1"/>
        </p:nvCxnSpPr>
        <p:spPr>
          <a:xfrm>
            <a:off x="5873729" y="144475"/>
            <a:ext cx="0" cy="3047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/>
        </p:nvCxnSpPr>
        <p:spPr>
          <a:xfrm>
            <a:off x="7572103" y="144474"/>
            <a:ext cx="0" cy="3047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6" name="等腰三角形 55"/>
          <p:cNvSpPr/>
          <p:nvPr userDrawn="1"/>
        </p:nvSpPr>
        <p:spPr>
          <a:xfrm flipV="1">
            <a:off x="6588743" y="506413"/>
            <a:ext cx="363600" cy="188223"/>
          </a:xfrm>
          <a:prstGeom prst="triangle">
            <a:avLst/>
          </a:prstGeom>
          <a:solidFill>
            <a:srgbClr val="67B35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 anchor="ctr">
            <a:normAutofit/>
          </a:bodyPr>
          <a:lstStyle>
            <a:lvl1pPr>
              <a:defRPr sz="21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8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1576" y="-11576"/>
            <a:ext cx="3611301" cy="68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14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7515-5B98-4D2E-9DA4-42DDD79BA0DD}" type="datetime1">
              <a:rPr lang="en-US" altLang="zh-CN" smtClean="0"/>
              <a:t>12/2/2016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6D1-0A8A-4AEB-BC41-DC15C5D978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585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4293-6952-461C-8650-48A9C43B5554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2" y="28048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对角圆角矩形 23"/>
          <p:cNvSpPr/>
          <p:nvPr userDrawn="1"/>
        </p:nvSpPr>
        <p:spPr>
          <a:xfrm>
            <a:off x="7663543" y="109639"/>
            <a:ext cx="1538447" cy="413951"/>
          </a:xfrm>
          <a:prstGeom prst="round2DiagRect">
            <a:avLst/>
          </a:prstGeom>
          <a:solidFill>
            <a:srgbClr val="07B4D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对角圆角矩形 24"/>
          <p:cNvSpPr/>
          <p:nvPr userDrawn="1"/>
        </p:nvSpPr>
        <p:spPr>
          <a:xfrm>
            <a:off x="5946494" y="106538"/>
            <a:ext cx="1538447" cy="413951"/>
          </a:xfrm>
          <a:prstGeom prst="round2DiagRect">
            <a:avLst/>
          </a:prstGeom>
          <a:solidFill>
            <a:srgbClr val="67B3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对角圆角矩形 25"/>
          <p:cNvSpPr/>
          <p:nvPr userDrawn="1"/>
        </p:nvSpPr>
        <p:spPr>
          <a:xfrm>
            <a:off x="4274321" y="110345"/>
            <a:ext cx="1538447" cy="413951"/>
          </a:xfrm>
          <a:prstGeom prst="round2DiagRect">
            <a:avLst/>
          </a:prstGeom>
          <a:solidFill>
            <a:srgbClr val="F7E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对角圆角矩形 26"/>
          <p:cNvSpPr/>
          <p:nvPr userDrawn="1"/>
        </p:nvSpPr>
        <p:spPr>
          <a:xfrm>
            <a:off x="2589214" y="113216"/>
            <a:ext cx="1538447" cy="413951"/>
          </a:xfrm>
          <a:prstGeom prst="round2Diag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1567544" y="522514"/>
            <a:ext cx="9579429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 userDrawn="1"/>
        </p:nvSpPr>
        <p:spPr>
          <a:xfrm>
            <a:off x="2720598" y="135766"/>
            <a:ext cx="954107" cy="3231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教学目标</a:t>
            </a: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4206240" y="130634"/>
            <a:ext cx="0" cy="3047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4571175" y="74801"/>
            <a:ext cx="87716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6087398" y="149073"/>
            <a:ext cx="954107" cy="3231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内容要点</a:t>
            </a:r>
          </a:p>
        </p:txBody>
      </p:sp>
      <p:sp>
        <p:nvSpPr>
          <p:cNvPr id="33" name="文本框 32"/>
          <p:cNvSpPr txBox="1"/>
          <p:nvPr userDrawn="1"/>
        </p:nvSpPr>
        <p:spPr>
          <a:xfrm>
            <a:off x="7784630" y="144475"/>
            <a:ext cx="954107" cy="3231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课后练习</a:t>
            </a:r>
          </a:p>
        </p:txBody>
      </p:sp>
      <p:cxnSp>
        <p:nvCxnSpPr>
          <p:cNvPr id="34" name="直接连接符 33"/>
          <p:cNvCxnSpPr/>
          <p:nvPr userDrawn="1"/>
        </p:nvCxnSpPr>
        <p:spPr>
          <a:xfrm>
            <a:off x="5873729" y="144475"/>
            <a:ext cx="0" cy="3047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7572103" y="144474"/>
            <a:ext cx="0" cy="3047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等腰三角形 35"/>
          <p:cNvSpPr/>
          <p:nvPr userDrawn="1"/>
        </p:nvSpPr>
        <p:spPr>
          <a:xfrm flipV="1">
            <a:off x="4918351" y="506413"/>
            <a:ext cx="363600" cy="188223"/>
          </a:xfrm>
          <a:prstGeom prst="triangle">
            <a:avLst/>
          </a:prstGeom>
          <a:solidFill>
            <a:srgbClr val="F7E00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 anchor="ctr">
            <a:normAutofit/>
          </a:bodyPr>
          <a:lstStyle>
            <a:lvl1pPr>
              <a:defRPr sz="21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62B0-2C01-440F-958D-8CD804C6A690}" type="datetime1">
              <a:rPr lang="en-US" altLang="zh-CN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2" y="28048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对角圆角矩形 19"/>
          <p:cNvSpPr/>
          <p:nvPr userDrawn="1"/>
        </p:nvSpPr>
        <p:spPr>
          <a:xfrm>
            <a:off x="7663543" y="109639"/>
            <a:ext cx="1538447" cy="413951"/>
          </a:xfrm>
          <a:prstGeom prst="round2DiagRect">
            <a:avLst/>
          </a:prstGeom>
          <a:solidFill>
            <a:srgbClr val="07B4D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对角圆角矩形 20"/>
          <p:cNvSpPr/>
          <p:nvPr userDrawn="1"/>
        </p:nvSpPr>
        <p:spPr>
          <a:xfrm>
            <a:off x="5946494" y="106538"/>
            <a:ext cx="1538447" cy="413951"/>
          </a:xfrm>
          <a:prstGeom prst="round2DiagRect">
            <a:avLst/>
          </a:prstGeom>
          <a:solidFill>
            <a:srgbClr val="67B3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对角圆角矩形 21"/>
          <p:cNvSpPr/>
          <p:nvPr userDrawn="1"/>
        </p:nvSpPr>
        <p:spPr>
          <a:xfrm>
            <a:off x="4274321" y="110345"/>
            <a:ext cx="1538447" cy="413951"/>
          </a:xfrm>
          <a:prstGeom prst="round2DiagRect">
            <a:avLst/>
          </a:prstGeom>
          <a:solidFill>
            <a:srgbClr val="F7E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对角圆角矩形 22"/>
          <p:cNvSpPr/>
          <p:nvPr userDrawn="1"/>
        </p:nvSpPr>
        <p:spPr>
          <a:xfrm>
            <a:off x="2589214" y="113216"/>
            <a:ext cx="1538447" cy="413951"/>
          </a:xfrm>
          <a:prstGeom prst="round2Diag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24" name="直接连接符 23"/>
          <p:cNvCxnSpPr/>
          <p:nvPr userDrawn="1"/>
        </p:nvCxnSpPr>
        <p:spPr>
          <a:xfrm>
            <a:off x="1567544" y="522514"/>
            <a:ext cx="9579429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 userDrawn="1"/>
        </p:nvSpPr>
        <p:spPr>
          <a:xfrm>
            <a:off x="2711889" y="135766"/>
            <a:ext cx="954107" cy="3231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教学目标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4206240" y="130634"/>
            <a:ext cx="0" cy="3047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 userDrawn="1"/>
        </p:nvSpPr>
        <p:spPr>
          <a:xfrm>
            <a:off x="4597302" y="144475"/>
            <a:ext cx="761747" cy="3231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8" name="文本框 27"/>
          <p:cNvSpPr txBox="1"/>
          <p:nvPr userDrawn="1"/>
        </p:nvSpPr>
        <p:spPr>
          <a:xfrm>
            <a:off x="6087398" y="149073"/>
            <a:ext cx="954107" cy="3231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内容要点</a:t>
            </a:r>
          </a:p>
        </p:txBody>
      </p:sp>
      <p:sp>
        <p:nvSpPr>
          <p:cNvPr id="29" name="文本框 28"/>
          <p:cNvSpPr txBox="1"/>
          <p:nvPr userDrawn="1"/>
        </p:nvSpPr>
        <p:spPr>
          <a:xfrm>
            <a:off x="7784629" y="100928"/>
            <a:ext cx="110799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课后练习</a:t>
            </a: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5873729" y="144475"/>
            <a:ext cx="0" cy="3047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 userDrawn="1"/>
        </p:nvCxnSpPr>
        <p:spPr>
          <a:xfrm>
            <a:off x="7572103" y="144474"/>
            <a:ext cx="0" cy="3047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等腰三角形 31"/>
          <p:cNvSpPr/>
          <p:nvPr userDrawn="1"/>
        </p:nvSpPr>
        <p:spPr>
          <a:xfrm flipV="1">
            <a:off x="8307539" y="506413"/>
            <a:ext cx="363600" cy="188223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 anchor="ctr">
            <a:normAutofit/>
          </a:bodyPr>
          <a:lstStyle>
            <a:lvl1pPr>
              <a:defRPr sz="21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4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E76F-F972-492A-B6AE-C94446D09E56}" type="datetime1">
              <a:rPr lang="en-US" altLang="zh-CN" smtClean="0"/>
              <a:t>12/2/2016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6D1-0A8A-4AEB-BC41-DC15C5D978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21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02C2-667D-4109-B250-BDCAD02328DC}" type="datetime1">
              <a:rPr lang="en-US" altLang="zh-CN" smtClean="0"/>
              <a:t>12/2/2016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6D1-0A8A-4AEB-BC41-DC15C5D978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76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3B4F-FB68-44F8-B5E2-64D87291424B}" type="datetime1">
              <a:rPr lang="en-US" altLang="zh-CN" smtClean="0"/>
              <a:t>12/2/2016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6D1-0A8A-4AEB-BC41-DC15C5D978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34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590-A625-4177-9E3A-3B6086DFEE6F}" type="datetime1">
              <a:rPr lang="en-US" altLang="zh-CN" smtClean="0"/>
              <a:t>12/2/2016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6D1-0A8A-4AEB-BC41-DC15C5D978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4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B6CE-9679-41DD-86D7-9F30E31CDC37}" type="datetime1">
              <a:rPr lang="en-US" altLang="zh-CN" smtClean="0"/>
              <a:t>12/2/2016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6D1-0A8A-4AEB-BC41-DC15C5D978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02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0DBA-023B-47F1-A7A5-9BC195A19D19}" type="datetime1">
              <a:rPr lang="en-US" altLang="zh-CN" smtClean="0"/>
              <a:t>12/2/2016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6D1-0A8A-4AEB-BC41-DC15C5D978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62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C7CC3-9E1A-4655-9508-6E02633AE15D}" type="datetime1">
              <a:rPr lang="en-US" altLang="zh-CN" smtClean="0"/>
              <a:t>12/2/2016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C6D1-0A8A-4AEB-BC41-DC15C5D978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10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C7CC3-9E1A-4655-9508-6E02633AE15D}" type="datetime1">
              <a:rPr lang="en-US" altLang="zh-CN" smtClean="0"/>
              <a:t>12/2/2016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34C6D1-0A8A-4AEB-BC41-DC15C5D978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55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677" r:id="rId19"/>
    <p:sldLayoutId id="2147483679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0"/>
          <p:cNvSpPr txBox="1"/>
          <p:nvPr/>
        </p:nvSpPr>
        <p:spPr>
          <a:xfrm>
            <a:off x="1825814" y="944940"/>
            <a:ext cx="10941541" cy="1323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dirty="0" smtClean="0">
                <a:solidFill>
                  <a:schemeClr val="accent6"/>
                </a:solidFill>
                <a:latin typeface="Arial Black" panose="020B0A04020102020204" pitchFamily="34" charset="0"/>
                <a:ea typeface="时尚中黑简体" pitchFamily="2" charset="-122"/>
              </a:rPr>
              <a:t>现代教育技术应用</a:t>
            </a:r>
            <a:endParaRPr lang="zh-CN" altLang="en-US" sz="8000" b="1" dirty="0">
              <a:solidFill>
                <a:schemeClr val="accent6"/>
              </a:solidFill>
              <a:latin typeface="Arial Black" panose="020B0A04020102020204" pitchFamily="34" charset="0"/>
              <a:ea typeface="时尚中黑简体" pitchFamily="2" charset="-122"/>
            </a:endParaRPr>
          </a:p>
        </p:txBody>
      </p:sp>
      <p:grpSp>
        <p:nvGrpSpPr>
          <p:cNvPr id="6" name="Group 22"/>
          <p:cNvGrpSpPr/>
          <p:nvPr/>
        </p:nvGrpSpPr>
        <p:grpSpPr>
          <a:xfrm>
            <a:off x="8863553" y="5450851"/>
            <a:ext cx="284549" cy="285125"/>
            <a:chOff x="2495600" y="3102417"/>
            <a:chExt cx="646764" cy="648072"/>
          </a:xfrm>
        </p:grpSpPr>
        <p:grpSp>
          <p:nvGrpSpPr>
            <p:cNvPr id="7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9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0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9148101" y="5401071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 位：  北京师范大学            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50669" y="5928335"/>
            <a:ext cx="33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 者：  毛荷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王翠霞            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Group 22"/>
          <p:cNvGrpSpPr/>
          <p:nvPr/>
        </p:nvGrpSpPr>
        <p:grpSpPr>
          <a:xfrm>
            <a:off x="8863552" y="5943688"/>
            <a:ext cx="284549" cy="285125"/>
            <a:chOff x="2495600" y="3102417"/>
            <a:chExt cx="646764" cy="648072"/>
          </a:xfrm>
        </p:grpSpPr>
        <p:grpSp>
          <p:nvGrpSpPr>
            <p:cNvPr id="19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1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22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06" y="5240335"/>
            <a:ext cx="1438275" cy="143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78" y="5247355"/>
            <a:ext cx="1438275" cy="14382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41" y="5219564"/>
            <a:ext cx="1438275" cy="143827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82" y="4128902"/>
            <a:ext cx="1438275" cy="143827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04" y="4128902"/>
            <a:ext cx="1438275" cy="14382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23" y="5233773"/>
            <a:ext cx="1438275" cy="143827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88" y="4109795"/>
            <a:ext cx="1438275" cy="143827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39" y="4128903"/>
            <a:ext cx="1438275" cy="1438275"/>
          </a:xfrm>
          <a:prstGeom prst="rect">
            <a:avLst/>
          </a:prstGeom>
        </p:spPr>
      </p:pic>
      <p:sp>
        <p:nvSpPr>
          <p:cNvPr id="24" name="标题 1"/>
          <p:cNvSpPr txBox="1">
            <a:spLocks/>
          </p:cNvSpPr>
          <p:nvPr/>
        </p:nvSpPr>
        <p:spPr>
          <a:xfrm>
            <a:off x="1681844" y="2241267"/>
            <a:ext cx="8915399" cy="15655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第七章 信息化教学评价</a:t>
            </a: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信息化教学评价概述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082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00"/>
                            </p:stCondLst>
                            <p:childTnLst>
                              <p:par>
                                <p:cTn id="6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300"/>
                            </p:stCondLst>
                            <p:childTnLst>
                              <p:par>
                                <p:cTn id="9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300"/>
                            </p:stCondLst>
                            <p:childTnLst>
                              <p:par>
                                <p:cTn id="10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r="13020"/>
          <a:stretch/>
        </p:blipFill>
        <p:spPr>
          <a:xfrm>
            <a:off x="5798669" y="2579234"/>
            <a:ext cx="2430931" cy="326544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44720" y="591635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电子档案袋</a:t>
            </a:r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517599" y="1970986"/>
            <a:ext cx="4898108" cy="608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多元化</a:t>
            </a:r>
            <a:r>
              <a:rPr lang="en-US" altLang="zh-CN" sz="2400" dirty="0"/>
              <a:t>——</a:t>
            </a:r>
            <a:r>
              <a:rPr lang="zh-CN" altLang="zh-CN" sz="2400" dirty="0"/>
              <a:t>评价方法多元化</a:t>
            </a:r>
            <a:endParaRPr lang="zh-CN" altLang="en-US" sz="2400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294186" y="1051245"/>
            <a:ext cx="6683765" cy="96066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zh-CN" altLang="zh-CN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信息化</a:t>
            </a:r>
            <a:r>
              <a:rPr lang="zh-CN" altLang="zh-CN" sz="3600" dirty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教学评价的特点</a:t>
            </a:r>
            <a:endParaRPr lang="zh-CN" altLang="en-US" sz="3600" dirty="0">
              <a:solidFill>
                <a:srgbClr val="647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9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98403" y="5541890"/>
            <a:ext cx="1236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考试系统</a:t>
            </a: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517599" y="1970986"/>
            <a:ext cx="4898108" cy="608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多元化</a:t>
            </a:r>
            <a:r>
              <a:rPr lang="en-US" altLang="zh-CN" sz="2400" dirty="0"/>
              <a:t>——</a:t>
            </a:r>
            <a:r>
              <a:rPr lang="zh-CN" altLang="zh-CN" sz="2400" dirty="0"/>
              <a:t>评价方法多元化</a:t>
            </a:r>
            <a:endParaRPr lang="zh-CN" altLang="en-US" sz="2400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294186" y="1051245"/>
            <a:ext cx="6683765" cy="96066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zh-CN" altLang="zh-CN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信息化</a:t>
            </a:r>
            <a:r>
              <a:rPr lang="zh-CN" altLang="zh-CN" sz="3600" dirty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教学评价的特点</a:t>
            </a:r>
            <a:endParaRPr lang="zh-CN" altLang="en-US" sz="3600" dirty="0">
              <a:solidFill>
                <a:srgbClr val="647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4393" t="23406" r="29087" b="22239"/>
          <a:stretch/>
        </p:blipFill>
        <p:spPr>
          <a:xfrm>
            <a:off x="5037837" y="2562322"/>
            <a:ext cx="4557979" cy="297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15788" y="2117550"/>
            <a:ext cx="6686550" cy="503722"/>
          </a:xfrm>
        </p:spPr>
        <p:txBody>
          <a:bodyPr>
            <a:normAutofit/>
          </a:bodyPr>
          <a:lstStyle/>
          <a:p>
            <a:r>
              <a:rPr lang="zh-CN" altLang="zh-CN" sz="2400" dirty="0" smtClean="0"/>
              <a:t>全面性</a:t>
            </a:r>
            <a:endParaRPr lang="zh-CN" altLang="zh-CN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083016" y="923331"/>
            <a:ext cx="110799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内容要点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840006343"/>
              </p:ext>
            </p:extLst>
          </p:nvPr>
        </p:nvGraphicFramePr>
        <p:xfrm>
          <a:off x="6811897" y="2078554"/>
          <a:ext cx="2788118" cy="300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1606973379"/>
              </p:ext>
            </p:extLst>
          </p:nvPr>
        </p:nvGraphicFramePr>
        <p:xfrm>
          <a:off x="3615788" y="3384095"/>
          <a:ext cx="1571313" cy="38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矩形 8"/>
          <p:cNvSpPr/>
          <p:nvPr/>
        </p:nvSpPr>
        <p:spPr>
          <a:xfrm>
            <a:off x="5640281" y="306486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chemeClr val="tx2"/>
                </a:solidFill>
              </a:rPr>
              <a:t>＋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3294186" y="1051245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1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zh-CN" altLang="zh-CN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信息化</a:t>
            </a:r>
            <a:r>
              <a:rPr lang="zh-CN" altLang="zh-CN" sz="3600" dirty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教学评价的特点</a:t>
            </a:r>
            <a:endParaRPr lang="zh-CN" altLang="en-US" sz="3600" dirty="0">
              <a:solidFill>
                <a:srgbClr val="647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15788" y="5151754"/>
            <a:ext cx="5789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	</a:t>
            </a:r>
            <a:r>
              <a:rPr lang="zh-CN" altLang="en-US" dirty="0" smtClean="0"/>
              <a:t>不仅要评价学生的学习，还要对教师的教学过程中涉及的上述环节进行评价。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3700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083016" y="923331"/>
            <a:ext cx="110799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内容要点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3294186" y="1051245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1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zh-CN" altLang="zh-CN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信息化</a:t>
            </a:r>
            <a:r>
              <a:rPr lang="zh-CN" altLang="zh-CN" sz="3600" dirty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教学评价的特点</a:t>
            </a:r>
            <a:endParaRPr lang="zh-CN" altLang="en-US" sz="3600" dirty="0">
              <a:solidFill>
                <a:srgbClr val="647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内容占位符 1"/>
          <p:cNvSpPr txBox="1">
            <a:spLocks/>
          </p:cNvSpPr>
          <p:nvPr/>
        </p:nvSpPr>
        <p:spPr>
          <a:xfrm>
            <a:off x="3718457" y="2011913"/>
            <a:ext cx="6686550" cy="3056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800" dirty="0"/>
              <a:t>过程性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传统的评价只注重学习学习结果的评价，而忽视了对学生学习过程中表现的评价，导致对学生的学习过程缺少监控，不能及时发现学生的优点和不足。随着信息技术在教育中的应用，信息化教学评价能</a:t>
            </a:r>
            <a:r>
              <a:rPr lang="zh-CN" altLang="zh-CN" dirty="0" smtClean="0"/>
              <a:t>对</a:t>
            </a:r>
            <a:r>
              <a:rPr lang="zh-CN" altLang="zh-CN" dirty="0"/>
              <a:t>学生的学习过程进行监控和评价，能及时发现学生的优点和</a:t>
            </a:r>
            <a:r>
              <a:rPr lang="zh-CN" altLang="zh-CN" dirty="0" smtClean="0"/>
              <a:t>不足</a:t>
            </a:r>
            <a:r>
              <a:rPr lang="zh-CN" altLang="en-US" dirty="0" smtClean="0"/>
              <a:t>，有利于学生综合素质和各种能力的提高。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6804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图示 27"/>
          <p:cNvGraphicFramePr/>
          <p:nvPr>
            <p:extLst>
              <p:ext uri="{D42A27DB-BD31-4B8C-83A1-F6EECF244321}">
                <p14:modId xmlns:p14="http://schemas.microsoft.com/office/powerpoint/2010/main" val="991083568"/>
              </p:ext>
            </p:extLst>
          </p:nvPr>
        </p:nvGraphicFramePr>
        <p:xfrm>
          <a:off x="3193083" y="2240233"/>
          <a:ext cx="4975558" cy="59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图示 28"/>
          <p:cNvGraphicFramePr/>
          <p:nvPr>
            <p:extLst>
              <p:ext uri="{D42A27DB-BD31-4B8C-83A1-F6EECF244321}">
                <p14:modId xmlns:p14="http://schemas.microsoft.com/office/powerpoint/2010/main" val="1798212634"/>
              </p:ext>
            </p:extLst>
          </p:nvPr>
        </p:nvGraphicFramePr>
        <p:xfrm>
          <a:off x="3857424" y="3167766"/>
          <a:ext cx="5060153" cy="525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0" name="图示 29"/>
          <p:cNvGraphicFramePr/>
          <p:nvPr>
            <p:extLst>
              <p:ext uri="{D42A27DB-BD31-4B8C-83A1-F6EECF244321}">
                <p14:modId xmlns:p14="http://schemas.microsoft.com/office/powerpoint/2010/main" val="2005133541"/>
              </p:ext>
            </p:extLst>
          </p:nvPr>
        </p:nvGraphicFramePr>
        <p:xfrm>
          <a:off x="4439081" y="3959550"/>
          <a:ext cx="5445148" cy="51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1" name="图示 30"/>
          <p:cNvGraphicFramePr/>
          <p:nvPr>
            <p:extLst>
              <p:ext uri="{D42A27DB-BD31-4B8C-83A1-F6EECF244321}">
                <p14:modId xmlns:p14="http://schemas.microsoft.com/office/powerpoint/2010/main" val="3936441287"/>
              </p:ext>
            </p:extLst>
          </p:nvPr>
        </p:nvGraphicFramePr>
        <p:xfrm>
          <a:off x="5315901" y="4740922"/>
          <a:ext cx="5186635" cy="525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35" name="图片 3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97" y="4196615"/>
            <a:ext cx="2065229" cy="2301587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2527832" y="94433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1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zh-CN" altLang="zh-CN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信息化</a:t>
            </a:r>
            <a:r>
              <a:rPr lang="zh-CN" altLang="zh-CN" sz="3600" dirty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教学评价</a:t>
            </a:r>
            <a:r>
              <a:rPr lang="zh-CN" altLang="zh-CN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lang="zh-CN" altLang="en-US" sz="3600" dirty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原则</a:t>
            </a:r>
          </a:p>
        </p:txBody>
      </p:sp>
    </p:spTree>
    <p:extLst>
      <p:ext uri="{BB962C8B-B14F-4D97-AF65-F5344CB8AC3E}">
        <p14:creationId xmlns:p14="http://schemas.microsoft.com/office/powerpoint/2010/main" val="79007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Graphic spid="29" grpId="0">
        <p:bldAsOne/>
      </p:bldGraphic>
      <p:bldGraphic spid="30" grpId="0">
        <p:bldAsOne/>
      </p:bldGraphic>
      <p:bldGraphic spid="3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083016" y="923331"/>
            <a:ext cx="110799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内容要点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3294186" y="1051245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1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zh-CN" altLang="zh-CN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信息化</a:t>
            </a:r>
            <a:r>
              <a:rPr lang="zh-CN" altLang="zh-CN" sz="3600" dirty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教学评价</a:t>
            </a:r>
            <a:r>
              <a:rPr lang="zh-CN" altLang="zh-CN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lang="zh-CN" altLang="en-US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原则</a:t>
            </a:r>
            <a:endParaRPr lang="zh-CN" altLang="en-US" sz="3600" dirty="0">
              <a:solidFill>
                <a:srgbClr val="647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内容占位符 1"/>
          <p:cNvSpPr txBox="1">
            <a:spLocks/>
          </p:cNvSpPr>
          <p:nvPr/>
        </p:nvSpPr>
        <p:spPr>
          <a:xfrm>
            <a:off x="3666206" y="2534660"/>
            <a:ext cx="6686550" cy="3056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在教学进行前提出期望达到的目标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000" dirty="0" smtClean="0"/>
              <a:t>	</a:t>
            </a:r>
            <a:r>
              <a:rPr lang="zh-CN" altLang="en-US" sz="2000" dirty="0" smtClean="0"/>
              <a:t>在信息化教学中，学习的任务往往是真实的，而学生又具有较大的自主权和控制权。为避免学生在学习过程中迷路，在教学进行前，预先通过提供范例、制定量规、签订契约等方式使学生对自己要达到的结果有一个明确的认识。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61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083016" y="923331"/>
            <a:ext cx="110799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内容要点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3294186" y="1051245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1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zh-CN" altLang="zh-CN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信息化</a:t>
            </a:r>
            <a:r>
              <a:rPr lang="zh-CN" altLang="zh-CN" sz="3600" dirty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教学评价</a:t>
            </a:r>
            <a:r>
              <a:rPr lang="zh-CN" altLang="zh-CN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lang="zh-CN" altLang="en-US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原则</a:t>
            </a:r>
            <a:endParaRPr lang="zh-CN" altLang="en-US" sz="3600" dirty="0">
              <a:solidFill>
                <a:srgbClr val="647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内容占位符 1"/>
          <p:cNvSpPr txBox="1">
            <a:spLocks/>
          </p:cNvSpPr>
          <p:nvPr/>
        </p:nvSpPr>
        <p:spPr>
          <a:xfrm>
            <a:off x="3666206" y="2534660"/>
            <a:ext cx="6686550" cy="3056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评价要基于学生在实际任务中的表现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000" dirty="0" smtClean="0"/>
              <a:t>	</a:t>
            </a:r>
            <a:r>
              <a:rPr lang="zh-CN" altLang="en-US" sz="2000" dirty="0" smtClean="0"/>
              <a:t>在信息化教学中，教学的组织者要尽可能从真实的情境中选择问题，并在评价时关注学生在实际任务中所表现出来的提问的能力、寻求答案的能力、理解的能力、合作的能力、创新的能力、交流的能力和评价的能力。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6571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083016" y="923331"/>
            <a:ext cx="110799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内容要点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3294186" y="1051245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1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zh-CN" altLang="zh-CN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信息化</a:t>
            </a:r>
            <a:r>
              <a:rPr lang="zh-CN" altLang="zh-CN" sz="3600" dirty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教学评价</a:t>
            </a:r>
            <a:r>
              <a:rPr lang="zh-CN" altLang="zh-CN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lang="zh-CN" altLang="en-US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原则</a:t>
            </a:r>
            <a:endParaRPr lang="zh-CN" altLang="en-US" sz="3600" dirty="0">
              <a:solidFill>
                <a:srgbClr val="647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内容占位符 1"/>
          <p:cNvSpPr txBox="1">
            <a:spLocks/>
          </p:cNvSpPr>
          <p:nvPr/>
        </p:nvSpPr>
        <p:spPr>
          <a:xfrm>
            <a:off x="3666206" y="2534660"/>
            <a:ext cx="6686550" cy="3056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评价是随时并频繁进行的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000" dirty="0" smtClean="0"/>
              <a:t>	</a:t>
            </a:r>
            <a:r>
              <a:rPr lang="zh-CN" altLang="en-US" sz="2000" dirty="0" smtClean="0"/>
              <a:t>既然信息化教学中的评价是一个进行中的、嵌入的过程，那么它也应该是随时并频繁进行的，目的是衡量学生的表现与教学目标之间的差距，继而及时改变教学策略。事实上，评价是促进整个学习发展的主要工具。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2507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083016" y="923331"/>
            <a:ext cx="110799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内容要点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3294186" y="1051245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1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zh-CN" altLang="zh-CN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信息化</a:t>
            </a:r>
            <a:r>
              <a:rPr lang="zh-CN" altLang="zh-CN" sz="3600" dirty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教学评价</a:t>
            </a:r>
            <a:r>
              <a:rPr lang="zh-CN" altLang="zh-CN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lang="zh-CN" altLang="en-US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原则</a:t>
            </a:r>
            <a:endParaRPr lang="zh-CN" altLang="en-US" sz="3600" dirty="0">
              <a:solidFill>
                <a:srgbClr val="647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内容占位符 1"/>
          <p:cNvSpPr txBox="1">
            <a:spLocks/>
          </p:cNvSpPr>
          <p:nvPr/>
        </p:nvSpPr>
        <p:spPr>
          <a:xfrm>
            <a:off x="3674915" y="2404031"/>
            <a:ext cx="6686550" cy="3056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学生对评价进程和质量承担责任</a:t>
            </a:r>
            <a:r>
              <a:rPr lang="en-US" altLang="zh-CN" sz="2000" dirty="0" smtClean="0"/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/>
              <a:t>	</a:t>
            </a:r>
            <a:r>
              <a:rPr lang="zh-CN" altLang="en-US" sz="2000" dirty="0" smtClean="0"/>
              <a:t>要发展自我评价能力，学生需要有机会制定和使用评价的标准，使他们在思考和反思中发展自身的技能。只要有可能，就要尽量鼓励学生进行自评或互评，并使他们对评价的进程和质量承担责任。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8789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150471"/>
            <a:ext cx="9144000" cy="2667908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-7619999" y="2057608"/>
            <a:ext cx="9144000" cy="0"/>
          </a:xfrm>
          <a:prstGeom prst="line">
            <a:avLst/>
          </a:prstGeom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0668000" y="4936331"/>
            <a:ext cx="9144000" cy="0"/>
          </a:xfrm>
          <a:prstGeom prst="line">
            <a:avLst/>
          </a:prstGeom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4329071" y="1342024"/>
            <a:ext cx="941806" cy="923861"/>
            <a:chOff x="3740094" y="646364"/>
            <a:chExt cx="1255741" cy="1231814"/>
          </a:xfrm>
        </p:grpSpPr>
        <p:sp>
          <p:nvSpPr>
            <p:cNvPr id="12" name="Oval Callout 9"/>
            <p:cNvSpPr/>
            <p:nvPr/>
          </p:nvSpPr>
          <p:spPr>
            <a:xfrm rot="1998450">
              <a:off x="3740094" y="646364"/>
              <a:ext cx="1255741" cy="1231814"/>
            </a:xfrm>
            <a:prstGeom prst="wedgeEllipseCallout">
              <a:avLst>
                <a:gd name="adj1" fmla="val 38923"/>
                <a:gd name="adj2" fmla="val 61436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+mj-ea"/>
                <a:ea typeface="+mj-ea"/>
              </a:endParaRPr>
            </a:p>
          </p:txBody>
        </p:sp>
        <p:sp>
          <p:nvSpPr>
            <p:cNvPr id="13" name="Oval Callout 9"/>
            <p:cNvSpPr/>
            <p:nvPr/>
          </p:nvSpPr>
          <p:spPr>
            <a:xfrm rot="1998450">
              <a:off x="3878158" y="747885"/>
              <a:ext cx="960915" cy="942606"/>
            </a:xfrm>
            <a:prstGeom prst="wedgeEllipseCallout">
              <a:avLst>
                <a:gd name="adj1" fmla="val 38923"/>
                <a:gd name="adj2" fmla="val 61436"/>
              </a:avLst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 dirty="0">
                <a:solidFill>
                  <a:schemeClr val="tx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984153" y="875495"/>
              <a:ext cx="810478" cy="800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193066" y="1342022"/>
            <a:ext cx="941806" cy="923861"/>
            <a:chOff x="4892087" y="646362"/>
            <a:chExt cx="1255741" cy="1231814"/>
          </a:xfrm>
        </p:grpSpPr>
        <p:sp>
          <p:nvSpPr>
            <p:cNvPr id="14" name="Oval Callout 9"/>
            <p:cNvSpPr/>
            <p:nvPr/>
          </p:nvSpPr>
          <p:spPr>
            <a:xfrm rot="1998450">
              <a:off x="4892087" y="646362"/>
              <a:ext cx="1255741" cy="1231814"/>
            </a:xfrm>
            <a:prstGeom prst="wedgeEllipseCallout">
              <a:avLst>
                <a:gd name="adj1" fmla="val 38923"/>
                <a:gd name="adj2" fmla="val 61436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+mj-ea"/>
                <a:ea typeface="+mj-ea"/>
              </a:endParaRPr>
            </a:p>
          </p:txBody>
        </p:sp>
        <p:sp>
          <p:nvSpPr>
            <p:cNvPr id="15" name="Oval Callout 9"/>
            <p:cNvSpPr/>
            <p:nvPr/>
          </p:nvSpPr>
          <p:spPr>
            <a:xfrm rot="1998450">
              <a:off x="5030151" y="747883"/>
              <a:ext cx="960915" cy="942606"/>
            </a:xfrm>
            <a:prstGeom prst="wedgeEllipseCallout">
              <a:avLst>
                <a:gd name="adj1" fmla="val 38923"/>
                <a:gd name="adj2" fmla="val 61436"/>
              </a:avLst>
            </a:prstGeom>
            <a:solidFill>
              <a:srgbClr val="F7E00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154846" y="845185"/>
              <a:ext cx="810478" cy="800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071085" y="1342020"/>
            <a:ext cx="941806" cy="923861"/>
            <a:chOff x="6062779" y="646359"/>
            <a:chExt cx="1255741" cy="1231814"/>
          </a:xfrm>
        </p:grpSpPr>
        <p:sp>
          <p:nvSpPr>
            <p:cNvPr id="16" name="Oval Callout 9"/>
            <p:cNvSpPr/>
            <p:nvPr/>
          </p:nvSpPr>
          <p:spPr>
            <a:xfrm rot="1998450">
              <a:off x="6062779" y="646359"/>
              <a:ext cx="1255741" cy="1231814"/>
            </a:xfrm>
            <a:prstGeom prst="wedgeEllipseCallout">
              <a:avLst>
                <a:gd name="adj1" fmla="val 38923"/>
                <a:gd name="adj2" fmla="val 61436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+mj-ea"/>
                <a:ea typeface="+mj-ea"/>
              </a:endParaRPr>
            </a:p>
          </p:txBody>
        </p:sp>
        <p:sp>
          <p:nvSpPr>
            <p:cNvPr id="17" name="Oval Callout 9"/>
            <p:cNvSpPr/>
            <p:nvPr/>
          </p:nvSpPr>
          <p:spPr>
            <a:xfrm rot="1998450">
              <a:off x="6200843" y="747880"/>
              <a:ext cx="960915" cy="942606"/>
            </a:xfrm>
            <a:prstGeom prst="wedgeEllipseCallout">
              <a:avLst>
                <a:gd name="adj1" fmla="val 38923"/>
                <a:gd name="adj2" fmla="val 61436"/>
              </a:avLst>
            </a:prstGeom>
            <a:solidFill>
              <a:srgbClr val="67B355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303354" y="845186"/>
              <a:ext cx="810478" cy="800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935079" y="1342017"/>
            <a:ext cx="941806" cy="923861"/>
            <a:chOff x="7214772" y="646355"/>
            <a:chExt cx="1255741" cy="1231814"/>
          </a:xfrm>
        </p:grpSpPr>
        <p:sp>
          <p:nvSpPr>
            <p:cNvPr id="18" name="Oval Callout 9"/>
            <p:cNvSpPr/>
            <p:nvPr/>
          </p:nvSpPr>
          <p:spPr>
            <a:xfrm rot="1998450">
              <a:off x="7214772" y="646355"/>
              <a:ext cx="1255741" cy="1231814"/>
            </a:xfrm>
            <a:prstGeom prst="wedgeEllipseCallout">
              <a:avLst>
                <a:gd name="adj1" fmla="val 38923"/>
                <a:gd name="adj2" fmla="val 61436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+mj-ea"/>
                <a:ea typeface="+mj-ea"/>
              </a:endParaRPr>
            </a:p>
          </p:txBody>
        </p:sp>
        <p:sp>
          <p:nvSpPr>
            <p:cNvPr id="19" name="Oval Callout 9"/>
            <p:cNvSpPr/>
            <p:nvPr/>
          </p:nvSpPr>
          <p:spPr>
            <a:xfrm rot="1998450">
              <a:off x="7352836" y="747876"/>
              <a:ext cx="960915" cy="942606"/>
            </a:xfrm>
            <a:prstGeom prst="wedgeEllipseCallout">
              <a:avLst>
                <a:gd name="adj1" fmla="val 38923"/>
                <a:gd name="adj2" fmla="val 61436"/>
              </a:avLst>
            </a:prstGeom>
            <a:solidFill>
              <a:srgbClr val="07B4D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458831" y="845186"/>
              <a:ext cx="810478" cy="800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1832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99766 -3.33333E-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1.00612 4.44444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对角圆角矩形 18"/>
          <p:cNvSpPr/>
          <p:nvPr/>
        </p:nvSpPr>
        <p:spPr>
          <a:xfrm>
            <a:off x="7663542" y="109637"/>
            <a:ext cx="1538447" cy="413951"/>
          </a:xfrm>
          <a:prstGeom prst="round2DiagRect">
            <a:avLst/>
          </a:prstGeom>
          <a:solidFill>
            <a:srgbClr val="07B4D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对角圆角矩形 17"/>
          <p:cNvSpPr/>
          <p:nvPr/>
        </p:nvSpPr>
        <p:spPr>
          <a:xfrm>
            <a:off x="5946493" y="106536"/>
            <a:ext cx="1538447" cy="413951"/>
          </a:xfrm>
          <a:prstGeom prst="round2DiagRect">
            <a:avLst/>
          </a:prstGeom>
          <a:solidFill>
            <a:srgbClr val="67B3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对角圆角矩形 16"/>
          <p:cNvSpPr/>
          <p:nvPr/>
        </p:nvSpPr>
        <p:spPr>
          <a:xfrm>
            <a:off x="4274319" y="110343"/>
            <a:ext cx="1538447" cy="413951"/>
          </a:xfrm>
          <a:prstGeom prst="round2DiagRect">
            <a:avLst/>
          </a:prstGeom>
          <a:solidFill>
            <a:srgbClr val="F7E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对角圆角矩形 15"/>
          <p:cNvSpPr/>
          <p:nvPr/>
        </p:nvSpPr>
        <p:spPr>
          <a:xfrm>
            <a:off x="2589212" y="113214"/>
            <a:ext cx="1538447" cy="413951"/>
          </a:xfrm>
          <a:prstGeom prst="round2Diag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567543" y="522514"/>
            <a:ext cx="9579429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720596" y="100928"/>
            <a:ext cx="141577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教学目标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206240" y="130632"/>
            <a:ext cx="0" cy="3047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571174" y="153182"/>
            <a:ext cx="95410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87397" y="149071"/>
            <a:ext cx="1210588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内容要点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784629" y="144473"/>
            <a:ext cx="1210588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课后练习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5873729" y="144473"/>
            <a:ext cx="0" cy="3047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572103" y="144472"/>
            <a:ext cx="0" cy="3047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流程图: 可选过程 19"/>
          <p:cNvSpPr/>
          <p:nvPr/>
        </p:nvSpPr>
        <p:spPr>
          <a:xfrm>
            <a:off x="3401710" y="2977028"/>
            <a:ext cx="552524" cy="171665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 学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标</a:t>
            </a:r>
          </a:p>
        </p:txBody>
      </p:sp>
      <p:graphicFrame>
        <p:nvGraphicFramePr>
          <p:cNvPr id="23" name="内容占位符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516079"/>
              </p:ext>
            </p:extLst>
          </p:nvPr>
        </p:nvGraphicFramePr>
        <p:xfrm>
          <a:off x="4206240" y="2325957"/>
          <a:ext cx="6940732" cy="2950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4507851" y="2714553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655649" y="3635298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55200" y="4493623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68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/>
          </p:cNvSpPr>
          <p:nvPr/>
        </p:nvSpPr>
        <p:spPr>
          <a:xfrm>
            <a:off x="3061580" y="1436913"/>
            <a:ext cx="1981962" cy="65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3600" dirty="0">
              <a:solidFill>
                <a:srgbClr val="647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05753" y="2323395"/>
            <a:ext cx="6101635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信息化教学评价，概念，特点，原则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4119222971"/>
              </p:ext>
            </p:extLst>
          </p:nvPr>
        </p:nvGraphicFramePr>
        <p:xfrm>
          <a:off x="5929297" y="2504375"/>
          <a:ext cx="4257441" cy="254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3126660" y="4202119"/>
            <a:ext cx="1670650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accent6">
                    <a:lumMod val="75000"/>
                  </a:schemeClr>
                </a:solidFill>
              </a:rPr>
              <a:t>Content</a:t>
            </a:r>
            <a:endParaRPr lang="zh-CN" alt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64523" y="2638555"/>
            <a:ext cx="1460896" cy="1455535"/>
            <a:chOff x="1709739" y="2636838"/>
            <a:chExt cx="1590160" cy="1584325"/>
          </a:xfrm>
          <a:solidFill>
            <a:schemeClr val="accent6"/>
          </a:solidFill>
          <a:effectLst/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709739" y="2636838"/>
              <a:ext cx="1468102" cy="1467130"/>
            </a:xfrm>
            <a:custGeom>
              <a:avLst/>
              <a:gdLst>
                <a:gd name="T0" fmla="*/ 691 w 1276"/>
                <a:gd name="T1" fmla="*/ 1168 h 1274"/>
                <a:gd name="T2" fmla="*/ 662 w 1276"/>
                <a:gd name="T3" fmla="*/ 1267 h 1274"/>
                <a:gd name="T4" fmla="*/ 654 w 1276"/>
                <a:gd name="T5" fmla="*/ 1273 h 1274"/>
                <a:gd name="T6" fmla="*/ 643 w 1276"/>
                <a:gd name="T7" fmla="*/ 1274 h 1274"/>
                <a:gd name="T8" fmla="*/ 172 w 1276"/>
                <a:gd name="T9" fmla="*/ 1274 h 1274"/>
                <a:gd name="T10" fmla="*/ 81 w 1276"/>
                <a:gd name="T11" fmla="*/ 1253 h 1274"/>
                <a:gd name="T12" fmla="*/ 1 w 1276"/>
                <a:gd name="T13" fmla="*/ 1113 h 1274"/>
                <a:gd name="T14" fmla="*/ 0 w 1276"/>
                <a:gd name="T15" fmla="*/ 892 h 1274"/>
                <a:gd name="T16" fmla="*/ 0 w 1276"/>
                <a:gd name="T17" fmla="*/ 170 h 1274"/>
                <a:gd name="T18" fmla="*/ 170 w 1276"/>
                <a:gd name="T19" fmla="*/ 0 h 1274"/>
                <a:gd name="T20" fmla="*/ 1110 w 1276"/>
                <a:gd name="T21" fmla="*/ 0 h 1274"/>
                <a:gd name="T22" fmla="*/ 1273 w 1276"/>
                <a:gd name="T23" fmla="*/ 131 h 1274"/>
                <a:gd name="T24" fmla="*/ 1276 w 1276"/>
                <a:gd name="T25" fmla="*/ 168 h 1274"/>
                <a:gd name="T26" fmla="*/ 1276 w 1276"/>
                <a:gd name="T27" fmla="*/ 629 h 1274"/>
                <a:gd name="T28" fmla="*/ 1275 w 1276"/>
                <a:gd name="T29" fmla="*/ 645 h 1274"/>
                <a:gd name="T30" fmla="*/ 1171 w 1276"/>
                <a:gd name="T31" fmla="*/ 659 h 1274"/>
                <a:gd name="T32" fmla="*/ 1171 w 1276"/>
                <a:gd name="T33" fmla="*/ 214 h 1274"/>
                <a:gd name="T34" fmla="*/ 106 w 1276"/>
                <a:gd name="T35" fmla="*/ 214 h 1274"/>
                <a:gd name="T36" fmla="*/ 106 w 1276"/>
                <a:gd name="T37" fmla="*/ 230 h 1274"/>
                <a:gd name="T38" fmla="*/ 105 w 1276"/>
                <a:gd name="T39" fmla="*/ 1102 h 1274"/>
                <a:gd name="T40" fmla="*/ 171 w 1276"/>
                <a:gd name="T41" fmla="*/ 1168 h 1274"/>
                <a:gd name="T42" fmla="*/ 671 w 1276"/>
                <a:gd name="T43" fmla="*/ 1168 h 1274"/>
                <a:gd name="T44" fmla="*/ 691 w 1276"/>
                <a:gd name="T45" fmla="*/ 1168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6" h="1274">
                  <a:moveTo>
                    <a:pt x="691" y="1168"/>
                  </a:moveTo>
                  <a:cubicBezTo>
                    <a:pt x="681" y="1203"/>
                    <a:pt x="672" y="1235"/>
                    <a:pt x="662" y="1267"/>
                  </a:cubicBezTo>
                  <a:cubicBezTo>
                    <a:pt x="661" y="1270"/>
                    <a:pt x="657" y="1272"/>
                    <a:pt x="654" y="1273"/>
                  </a:cubicBezTo>
                  <a:cubicBezTo>
                    <a:pt x="651" y="1274"/>
                    <a:pt x="647" y="1274"/>
                    <a:pt x="643" y="1274"/>
                  </a:cubicBezTo>
                  <a:cubicBezTo>
                    <a:pt x="486" y="1274"/>
                    <a:pt x="329" y="1273"/>
                    <a:pt x="172" y="1274"/>
                  </a:cubicBezTo>
                  <a:cubicBezTo>
                    <a:pt x="140" y="1274"/>
                    <a:pt x="109" y="1269"/>
                    <a:pt x="81" y="1253"/>
                  </a:cubicBezTo>
                  <a:cubicBezTo>
                    <a:pt x="29" y="1221"/>
                    <a:pt x="1" y="1174"/>
                    <a:pt x="1" y="1113"/>
                  </a:cubicBezTo>
                  <a:cubicBezTo>
                    <a:pt x="0" y="1039"/>
                    <a:pt x="0" y="966"/>
                    <a:pt x="0" y="892"/>
                  </a:cubicBezTo>
                  <a:cubicBezTo>
                    <a:pt x="0" y="651"/>
                    <a:pt x="0" y="411"/>
                    <a:pt x="0" y="170"/>
                  </a:cubicBezTo>
                  <a:cubicBezTo>
                    <a:pt x="0" y="68"/>
                    <a:pt x="68" y="0"/>
                    <a:pt x="170" y="0"/>
                  </a:cubicBezTo>
                  <a:cubicBezTo>
                    <a:pt x="483" y="0"/>
                    <a:pt x="797" y="0"/>
                    <a:pt x="1110" y="0"/>
                  </a:cubicBezTo>
                  <a:cubicBezTo>
                    <a:pt x="1194" y="0"/>
                    <a:pt x="1258" y="51"/>
                    <a:pt x="1273" y="131"/>
                  </a:cubicBezTo>
                  <a:cubicBezTo>
                    <a:pt x="1276" y="143"/>
                    <a:pt x="1276" y="156"/>
                    <a:pt x="1276" y="168"/>
                  </a:cubicBezTo>
                  <a:cubicBezTo>
                    <a:pt x="1276" y="322"/>
                    <a:pt x="1276" y="475"/>
                    <a:pt x="1276" y="629"/>
                  </a:cubicBezTo>
                  <a:cubicBezTo>
                    <a:pt x="1276" y="634"/>
                    <a:pt x="1276" y="638"/>
                    <a:pt x="1275" y="645"/>
                  </a:cubicBezTo>
                  <a:cubicBezTo>
                    <a:pt x="1239" y="640"/>
                    <a:pt x="1205" y="643"/>
                    <a:pt x="1171" y="659"/>
                  </a:cubicBezTo>
                  <a:cubicBezTo>
                    <a:pt x="1171" y="509"/>
                    <a:pt x="1171" y="362"/>
                    <a:pt x="1171" y="214"/>
                  </a:cubicBezTo>
                  <a:cubicBezTo>
                    <a:pt x="816" y="214"/>
                    <a:pt x="462" y="214"/>
                    <a:pt x="106" y="214"/>
                  </a:cubicBezTo>
                  <a:cubicBezTo>
                    <a:pt x="106" y="219"/>
                    <a:pt x="106" y="224"/>
                    <a:pt x="106" y="230"/>
                  </a:cubicBezTo>
                  <a:cubicBezTo>
                    <a:pt x="106" y="521"/>
                    <a:pt x="106" y="812"/>
                    <a:pt x="105" y="1102"/>
                  </a:cubicBezTo>
                  <a:cubicBezTo>
                    <a:pt x="105" y="1141"/>
                    <a:pt x="125" y="1169"/>
                    <a:pt x="171" y="1168"/>
                  </a:cubicBezTo>
                  <a:cubicBezTo>
                    <a:pt x="338" y="1167"/>
                    <a:pt x="504" y="1168"/>
                    <a:pt x="671" y="1168"/>
                  </a:cubicBezTo>
                  <a:cubicBezTo>
                    <a:pt x="677" y="1168"/>
                    <a:pt x="683" y="1168"/>
                    <a:pt x="691" y="116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 b="1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2571440" y="3653665"/>
              <a:ext cx="569443" cy="567498"/>
            </a:xfrm>
            <a:custGeom>
              <a:avLst/>
              <a:gdLst>
                <a:gd name="T0" fmla="*/ 328 w 495"/>
                <a:gd name="T1" fmla="*/ 1 h 493"/>
                <a:gd name="T2" fmla="*/ 495 w 495"/>
                <a:gd name="T3" fmla="*/ 167 h 493"/>
                <a:gd name="T4" fmla="*/ 427 w 495"/>
                <a:gd name="T5" fmla="*/ 236 h 493"/>
                <a:gd name="T6" fmla="*/ 240 w 495"/>
                <a:gd name="T7" fmla="*/ 421 h 493"/>
                <a:gd name="T8" fmla="*/ 216 w 495"/>
                <a:gd name="T9" fmla="*/ 436 h 493"/>
                <a:gd name="T10" fmla="*/ 40 w 495"/>
                <a:gd name="T11" fmla="*/ 488 h 493"/>
                <a:gd name="T12" fmla="*/ 9 w 495"/>
                <a:gd name="T13" fmla="*/ 484 h 493"/>
                <a:gd name="T14" fmla="*/ 6 w 495"/>
                <a:gd name="T15" fmla="*/ 454 h 493"/>
                <a:gd name="T16" fmla="*/ 58 w 495"/>
                <a:gd name="T17" fmla="*/ 276 h 493"/>
                <a:gd name="T18" fmla="*/ 67 w 495"/>
                <a:gd name="T19" fmla="*/ 259 h 493"/>
                <a:gd name="T20" fmla="*/ 327 w 495"/>
                <a:gd name="T21" fmla="*/ 1 h 493"/>
                <a:gd name="T22" fmla="*/ 328 w 495"/>
                <a:gd name="T23" fmla="*/ 1 h 493"/>
                <a:gd name="T24" fmla="*/ 102 w 495"/>
                <a:gd name="T25" fmla="*/ 292 h 493"/>
                <a:gd name="T26" fmla="*/ 72 w 495"/>
                <a:gd name="T27" fmla="*/ 396 h 493"/>
                <a:gd name="T28" fmla="*/ 74 w 495"/>
                <a:gd name="T29" fmla="*/ 405 h 493"/>
                <a:gd name="T30" fmla="*/ 113 w 495"/>
                <a:gd name="T31" fmla="*/ 418 h 493"/>
                <a:gd name="T32" fmla="*/ 148 w 495"/>
                <a:gd name="T33" fmla="*/ 408 h 493"/>
                <a:gd name="T34" fmla="*/ 200 w 495"/>
                <a:gd name="T35" fmla="*/ 393 h 493"/>
                <a:gd name="T36" fmla="*/ 185 w 495"/>
                <a:gd name="T37" fmla="*/ 316 h 493"/>
                <a:gd name="T38" fmla="*/ 178 w 495"/>
                <a:gd name="T39" fmla="*/ 308 h 493"/>
                <a:gd name="T40" fmla="*/ 102 w 495"/>
                <a:gd name="T41" fmla="*/ 2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5" h="493">
                  <a:moveTo>
                    <a:pt x="328" y="1"/>
                  </a:moveTo>
                  <a:cubicBezTo>
                    <a:pt x="384" y="56"/>
                    <a:pt x="439" y="112"/>
                    <a:pt x="495" y="167"/>
                  </a:cubicBezTo>
                  <a:cubicBezTo>
                    <a:pt x="473" y="190"/>
                    <a:pt x="450" y="213"/>
                    <a:pt x="427" y="236"/>
                  </a:cubicBezTo>
                  <a:cubicBezTo>
                    <a:pt x="365" y="298"/>
                    <a:pt x="303" y="360"/>
                    <a:pt x="240" y="421"/>
                  </a:cubicBezTo>
                  <a:cubicBezTo>
                    <a:pt x="233" y="428"/>
                    <a:pt x="225" y="433"/>
                    <a:pt x="216" y="436"/>
                  </a:cubicBezTo>
                  <a:cubicBezTo>
                    <a:pt x="157" y="454"/>
                    <a:pt x="98" y="471"/>
                    <a:pt x="40" y="488"/>
                  </a:cubicBezTo>
                  <a:cubicBezTo>
                    <a:pt x="28" y="492"/>
                    <a:pt x="18" y="493"/>
                    <a:pt x="9" y="484"/>
                  </a:cubicBezTo>
                  <a:cubicBezTo>
                    <a:pt x="0" y="475"/>
                    <a:pt x="3" y="464"/>
                    <a:pt x="6" y="454"/>
                  </a:cubicBezTo>
                  <a:cubicBezTo>
                    <a:pt x="23" y="395"/>
                    <a:pt x="40" y="335"/>
                    <a:pt x="58" y="276"/>
                  </a:cubicBezTo>
                  <a:cubicBezTo>
                    <a:pt x="60" y="270"/>
                    <a:pt x="63" y="264"/>
                    <a:pt x="67" y="259"/>
                  </a:cubicBezTo>
                  <a:cubicBezTo>
                    <a:pt x="154" y="173"/>
                    <a:pt x="240" y="87"/>
                    <a:pt x="327" y="1"/>
                  </a:cubicBezTo>
                  <a:cubicBezTo>
                    <a:pt x="328" y="1"/>
                    <a:pt x="329" y="0"/>
                    <a:pt x="328" y="1"/>
                  </a:cubicBezTo>
                  <a:close/>
                  <a:moveTo>
                    <a:pt x="102" y="292"/>
                  </a:moveTo>
                  <a:cubicBezTo>
                    <a:pt x="91" y="327"/>
                    <a:pt x="81" y="362"/>
                    <a:pt x="72" y="396"/>
                  </a:cubicBezTo>
                  <a:cubicBezTo>
                    <a:pt x="71" y="399"/>
                    <a:pt x="72" y="403"/>
                    <a:pt x="74" y="405"/>
                  </a:cubicBezTo>
                  <a:cubicBezTo>
                    <a:pt x="87" y="423"/>
                    <a:pt x="92" y="425"/>
                    <a:pt x="113" y="418"/>
                  </a:cubicBezTo>
                  <a:cubicBezTo>
                    <a:pt x="125" y="415"/>
                    <a:pt x="136" y="411"/>
                    <a:pt x="148" y="408"/>
                  </a:cubicBezTo>
                  <a:cubicBezTo>
                    <a:pt x="165" y="403"/>
                    <a:pt x="182" y="398"/>
                    <a:pt x="200" y="393"/>
                  </a:cubicBezTo>
                  <a:cubicBezTo>
                    <a:pt x="195" y="365"/>
                    <a:pt x="190" y="341"/>
                    <a:pt x="185" y="316"/>
                  </a:cubicBezTo>
                  <a:cubicBezTo>
                    <a:pt x="185" y="313"/>
                    <a:pt x="181" y="309"/>
                    <a:pt x="178" y="308"/>
                  </a:cubicBezTo>
                  <a:cubicBezTo>
                    <a:pt x="153" y="302"/>
                    <a:pt x="128" y="297"/>
                    <a:pt x="102" y="292"/>
                  </a:cubicBezTo>
                  <a:close/>
                </a:path>
              </a:pathLst>
            </a:custGeom>
            <a:solidFill>
              <a:srgbClr val="849276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 b="1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2262162" y="3371619"/>
              <a:ext cx="608346" cy="119627"/>
            </a:xfrm>
            <a:custGeom>
              <a:avLst/>
              <a:gdLst>
                <a:gd name="T0" fmla="*/ 0 w 529"/>
                <a:gd name="T1" fmla="*/ 104 h 104"/>
                <a:gd name="T2" fmla="*/ 0 w 529"/>
                <a:gd name="T3" fmla="*/ 0 h 104"/>
                <a:gd name="T4" fmla="*/ 529 w 529"/>
                <a:gd name="T5" fmla="*/ 0 h 104"/>
                <a:gd name="T6" fmla="*/ 529 w 529"/>
                <a:gd name="T7" fmla="*/ 104 h 104"/>
                <a:gd name="T8" fmla="*/ 0 w 529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104">
                  <a:moveTo>
                    <a:pt x="0" y="104"/>
                  </a:moveTo>
                  <a:cubicBezTo>
                    <a:pt x="0" y="69"/>
                    <a:pt x="0" y="35"/>
                    <a:pt x="0" y="0"/>
                  </a:cubicBezTo>
                  <a:cubicBezTo>
                    <a:pt x="177" y="0"/>
                    <a:pt x="352" y="0"/>
                    <a:pt x="529" y="0"/>
                  </a:cubicBezTo>
                  <a:cubicBezTo>
                    <a:pt x="529" y="35"/>
                    <a:pt x="529" y="69"/>
                    <a:pt x="529" y="104"/>
                  </a:cubicBezTo>
                  <a:cubicBezTo>
                    <a:pt x="353" y="104"/>
                    <a:pt x="177" y="104"/>
                    <a:pt x="0" y="10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 b="1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2263134" y="3127502"/>
              <a:ext cx="607373" cy="119627"/>
            </a:xfrm>
            <a:custGeom>
              <a:avLst/>
              <a:gdLst>
                <a:gd name="T0" fmla="*/ 528 w 528"/>
                <a:gd name="T1" fmla="*/ 0 h 104"/>
                <a:gd name="T2" fmla="*/ 528 w 528"/>
                <a:gd name="T3" fmla="*/ 104 h 104"/>
                <a:gd name="T4" fmla="*/ 0 w 528"/>
                <a:gd name="T5" fmla="*/ 104 h 104"/>
                <a:gd name="T6" fmla="*/ 0 w 528"/>
                <a:gd name="T7" fmla="*/ 0 h 104"/>
                <a:gd name="T8" fmla="*/ 528 w 52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104">
                  <a:moveTo>
                    <a:pt x="528" y="0"/>
                  </a:moveTo>
                  <a:cubicBezTo>
                    <a:pt x="528" y="35"/>
                    <a:pt x="528" y="69"/>
                    <a:pt x="528" y="104"/>
                  </a:cubicBezTo>
                  <a:cubicBezTo>
                    <a:pt x="352" y="104"/>
                    <a:pt x="177" y="104"/>
                    <a:pt x="0" y="104"/>
                  </a:cubicBezTo>
                  <a:cubicBezTo>
                    <a:pt x="0" y="70"/>
                    <a:pt x="0" y="36"/>
                    <a:pt x="0" y="0"/>
                  </a:cubicBezTo>
                  <a:cubicBezTo>
                    <a:pt x="176" y="0"/>
                    <a:pt x="352" y="0"/>
                    <a:pt x="528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 b="1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2263134" y="3615735"/>
              <a:ext cx="549991" cy="120599"/>
            </a:xfrm>
            <a:custGeom>
              <a:avLst/>
              <a:gdLst>
                <a:gd name="T0" fmla="*/ 0 w 478"/>
                <a:gd name="T1" fmla="*/ 0 h 105"/>
                <a:gd name="T2" fmla="*/ 478 w 478"/>
                <a:gd name="T3" fmla="*/ 0 h 105"/>
                <a:gd name="T4" fmla="*/ 472 w 478"/>
                <a:gd name="T5" fmla="*/ 8 h 105"/>
                <a:gd name="T6" fmla="*/ 383 w 478"/>
                <a:gd name="T7" fmla="*/ 97 h 105"/>
                <a:gd name="T8" fmla="*/ 366 w 478"/>
                <a:gd name="T9" fmla="*/ 104 h 105"/>
                <a:gd name="T10" fmla="*/ 8 w 478"/>
                <a:gd name="T11" fmla="*/ 105 h 105"/>
                <a:gd name="T12" fmla="*/ 0 w 478"/>
                <a:gd name="T13" fmla="*/ 104 h 105"/>
                <a:gd name="T14" fmla="*/ 0 w 478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8" h="105">
                  <a:moveTo>
                    <a:pt x="0" y="0"/>
                  </a:moveTo>
                  <a:cubicBezTo>
                    <a:pt x="159" y="0"/>
                    <a:pt x="318" y="0"/>
                    <a:pt x="478" y="0"/>
                  </a:cubicBezTo>
                  <a:cubicBezTo>
                    <a:pt x="476" y="3"/>
                    <a:pt x="474" y="6"/>
                    <a:pt x="472" y="8"/>
                  </a:cubicBezTo>
                  <a:cubicBezTo>
                    <a:pt x="443" y="38"/>
                    <a:pt x="413" y="68"/>
                    <a:pt x="383" y="97"/>
                  </a:cubicBezTo>
                  <a:cubicBezTo>
                    <a:pt x="379" y="101"/>
                    <a:pt x="372" y="104"/>
                    <a:pt x="366" y="104"/>
                  </a:cubicBezTo>
                  <a:cubicBezTo>
                    <a:pt x="247" y="105"/>
                    <a:pt x="127" y="105"/>
                    <a:pt x="8" y="105"/>
                  </a:cubicBezTo>
                  <a:cubicBezTo>
                    <a:pt x="6" y="105"/>
                    <a:pt x="3" y="104"/>
                    <a:pt x="0" y="104"/>
                  </a:cubicBezTo>
                  <a:cubicBezTo>
                    <a:pt x="0" y="69"/>
                    <a:pt x="0" y="35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 b="1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3016880" y="3492218"/>
              <a:ext cx="283019" cy="281074"/>
            </a:xfrm>
            <a:custGeom>
              <a:avLst/>
              <a:gdLst>
                <a:gd name="T0" fmla="*/ 0 w 246"/>
                <a:gd name="T1" fmla="*/ 87 h 244"/>
                <a:gd name="T2" fmla="*/ 66 w 246"/>
                <a:gd name="T3" fmla="*/ 20 h 244"/>
                <a:gd name="T4" fmla="*/ 139 w 246"/>
                <a:gd name="T5" fmla="*/ 20 h 244"/>
                <a:gd name="T6" fmla="*/ 225 w 246"/>
                <a:gd name="T7" fmla="*/ 106 h 244"/>
                <a:gd name="T8" fmla="*/ 227 w 246"/>
                <a:gd name="T9" fmla="*/ 178 h 244"/>
                <a:gd name="T10" fmla="*/ 159 w 246"/>
                <a:gd name="T11" fmla="*/ 244 h 244"/>
                <a:gd name="T12" fmla="*/ 0 w 246"/>
                <a:gd name="T13" fmla="*/ 8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44">
                  <a:moveTo>
                    <a:pt x="0" y="87"/>
                  </a:moveTo>
                  <a:cubicBezTo>
                    <a:pt x="22" y="64"/>
                    <a:pt x="43" y="41"/>
                    <a:pt x="66" y="20"/>
                  </a:cubicBezTo>
                  <a:cubicBezTo>
                    <a:pt x="87" y="1"/>
                    <a:pt x="118" y="0"/>
                    <a:pt x="139" y="20"/>
                  </a:cubicBezTo>
                  <a:cubicBezTo>
                    <a:pt x="169" y="48"/>
                    <a:pt x="198" y="76"/>
                    <a:pt x="225" y="106"/>
                  </a:cubicBezTo>
                  <a:cubicBezTo>
                    <a:pt x="245" y="127"/>
                    <a:pt x="246" y="158"/>
                    <a:pt x="227" y="178"/>
                  </a:cubicBezTo>
                  <a:cubicBezTo>
                    <a:pt x="205" y="202"/>
                    <a:pt x="181" y="223"/>
                    <a:pt x="159" y="244"/>
                  </a:cubicBezTo>
                  <a:cubicBezTo>
                    <a:pt x="107" y="193"/>
                    <a:pt x="54" y="140"/>
                    <a:pt x="0" y="8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 b="1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2017073" y="3372591"/>
              <a:ext cx="119627" cy="117682"/>
            </a:xfrm>
            <a:custGeom>
              <a:avLst/>
              <a:gdLst>
                <a:gd name="T0" fmla="*/ 0 w 104"/>
                <a:gd name="T1" fmla="*/ 102 h 102"/>
                <a:gd name="T2" fmla="*/ 0 w 104"/>
                <a:gd name="T3" fmla="*/ 0 h 102"/>
                <a:gd name="T4" fmla="*/ 104 w 104"/>
                <a:gd name="T5" fmla="*/ 0 h 102"/>
                <a:gd name="T6" fmla="*/ 104 w 104"/>
                <a:gd name="T7" fmla="*/ 102 h 102"/>
                <a:gd name="T8" fmla="*/ 0 w 104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2">
                  <a:moveTo>
                    <a:pt x="0" y="102"/>
                  </a:moveTo>
                  <a:cubicBezTo>
                    <a:pt x="0" y="68"/>
                    <a:pt x="0" y="34"/>
                    <a:pt x="0" y="0"/>
                  </a:cubicBezTo>
                  <a:cubicBezTo>
                    <a:pt x="35" y="0"/>
                    <a:pt x="69" y="0"/>
                    <a:pt x="104" y="0"/>
                  </a:cubicBezTo>
                  <a:cubicBezTo>
                    <a:pt x="104" y="34"/>
                    <a:pt x="104" y="67"/>
                    <a:pt x="104" y="102"/>
                  </a:cubicBezTo>
                  <a:cubicBezTo>
                    <a:pt x="70" y="102"/>
                    <a:pt x="36" y="102"/>
                    <a:pt x="0" y="10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 b="1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2018045" y="3128475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4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4"/>
                    <a:pt x="103" y="68"/>
                    <a:pt x="103" y="10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 b="1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2018045" y="3616708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5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3"/>
                    <a:pt x="103" y="67"/>
                    <a:pt x="103" y="10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 b="1"/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5406768" y="2168150"/>
            <a:ext cx="0" cy="3028950"/>
          </a:xfrm>
          <a:prstGeom prst="line">
            <a:avLst/>
          </a:prstGeom>
          <a:ln>
            <a:solidFill>
              <a:srgbClr val="3F7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0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3"/>
          <p:cNvSpPr>
            <a:spLocks noGrp="1"/>
          </p:cNvSpPr>
          <p:nvPr>
            <p:ph type="title"/>
          </p:nvPr>
        </p:nvSpPr>
        <p:spPr>
          <a:xfrm>
            <a:off x="2458501" y="1203412"/>
            <a:ext cx="6683765" cy="843102"/>
          </a:xfrm>
        </p:spPr>
        <p:txBody>
          <a:bodyPr>
            <a:no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zh-CN" altLang="en-US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信息化</a:t>
            </a:r>
            <a:r>
              <a:rPr lang="zh-CN" altLang="en-US" dirty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教学评价的概念</a:t>
            </a:r>
          </a:p>
        </p:txBody>
      </p:sp>
      <p:sp>
        <p:nvSpPr>
          <p:cNvPr id="27" name="内容占位符 4"/>
          <p:cNvSpPr>
            <a:spLocks noGrp="1"/>
          </p:cNvSpPr>
          <p:nvPr>
            <p:ph idx="1"/>
          </p:nvPr>
        </p:nvSpPr>
        <p:spPr>
          <a:xfrm>
            <a:off x="2458501" y="2185851"/>
            <a:ext cx="8322710" cy="2525486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altLang="zh-CN" sz="2400" dirty="0" smtClean="0"/>
              <a:t>	</a:t>
            </a:r>
            <a:r>
              <a:rPr lang="zh-CN" altLang="zh-CN" sz="2400" dirty="0" smtClean="0"/>
              <a:t>信息化</a:t>
            </a:r>
            <a:r>
              <a:rPr lang="zh-CN" altLang="zh-CN" sz="2400" dirty="0"/>
              <a:t>教学评价是指根据信息化教学理念</a:t>
            </a:r>
            <a:r>
              <a:rPr lang="zh-CN" altLang="en-US" sz="2400" dirty="0"/>
              <a:t>（目标</a:t>
            </a:r>
            <a:r>
              <a:rPr lang="en-US" altLang="zh-CN" sz="2400" dirty="0"/>
              <a:t>/</a:t>
            </a:r>
            <a:r>
              <a:rPr lang="zh-CN" altLang="en-US" sz="2400" dirty="0"/>
              <a:t>人才观</a:t>
            </a:r>
            <a:r>
              <a:rPr lang="en-US" altLang="zh-CN" sz="2400" dirty="0"/>
              <a:t>/</a:t>
            </a:r>
            <a:r>
              <a:rPr lang="zh-CN" altLang="en-US" sz="2400" dirty="0"/>
              <a:t>教学模式等）</a:t>
            </a:r>
            <a:r>
              <a:rPr lang="zh-CN" altLang="zh-CN" sz="2400" dirty="0"/>
              <a:t>，运用系列评价技术手段对信息化教学效果进行评价的活动</a:t>
            </a:r>
            <a:r>
              <a:rPr lang="zh-CN" altLang="en-US" sz="2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3577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3"/>
          <p:cNvSpPr>
            <a:spLocks noGrp="1"/>
          </p:cNvSpPr>
          <p:nvPr>
            <p:ph type="title"/>
          </p:nvPr>
        </p:nvSpPr>
        <p:spPr>
          <a:xfrm>
            <a:off x="2380123" y="1119706"/>
            <a:ext cx="6683765" cy="808268"/>
          </a:xfrm>
        </p:spPr>
        <p:txBody>
          <a:bodyPr>
            <a:no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zh-CN" altLang="en-US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以信息化教学评价理念为指导</a:t>
            </a:r>
            <a:endParaRPr lang="zh-CN" altLang="en-US" dirty="0">
              <a:solidFill>
                <a:srgbClr val="647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2091122587"/>
              </p:ext>
            </p:extLst>
          </p:nvPr>
        </p:nvGraphicFramePr>
        <p:xfrm>
          <a:off x="3474157" y="2302443"/>
          <a:ext cx="5469546" cy="377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0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3"/>
          <p:cNvSpPr>
            <a:spLocks noGrp="1"/>
          </p:cNvSpPr>
          <p:nvPr>
            <p:ph type="title"/>
          </p:nvPr>
        </p:nvSpPr>
        <p:spPr>
          <a:xfrm>
            <a:off x="2380123" y="1119706"/>
            <a:ext cx="6683765" cy="808268"/>
          </a:xfrm>
        </p:spPr>
        <p:txBody>
          <a:bodyPr>
            <a:no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zh-CN" altLang="en-US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以现代信息技术为评价手段</a:t>
            </a:r>
            <a:endParaRPr lang="zh-CN" altLang="en-US" dirty="0">
              <a:solidFill>
                <a:srgbClr val="647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656877468"/>
              </p:ext>
            </p:extLst>
          </p:nvPr>
        </p:nvGraphicFramePr>
        <p:xfrm>
          <a:off x="3474156" y="1927973"/>
          <a:ext cx="6732289" cy="445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8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0498" y="2020185"/>
            <a:ext cx="4054629" cy="60824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多元化</a:t>
            </a:r>
            <a:r>
              <a:rPr lang="en-US" altLang="zh-CN" sz="2400" dirty="0"/>
              <a:t>——</a:t>
            </a:r>
            <a:r>
              <a:rPr lang="zh-CN" altLang="zh-CN" sz="2400" dirty="0"/>
              <a:t>主体多元化</a:t>
            </a:r>
            <a:endParaRPr lang="zh-CN" altLang="en-US" sz="2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94186" y="1051245"/>
            <a:ext cx="6683765" cy="96066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zh-CN" altLang="zh-CN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信息化</a:t>
            </a:r>
            <a:r>
              <a:rPr lang="zh-CN" altLang="zh-CN" sz="3600" dirty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教学评价的特点</a:t>
            </a:r>
            <a:endParaRPr lang="zh-CN" altLang="en-US" sz="3600" dirty="0">
              <a:solidFill>
                <a:srgbClr val="647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83016" y="923331"/>
            <a:ext cx="110799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内容要点</a:t>
            </a:r>
          </a:p>
        </p:txBody>
      </p:sp>
      <p:sp>
        <p:nvSpPr>
          <p:cNvPr id="8" name="椭圆 7"/>
          <p:cNvSpPr/>
          <p:nvPr/>
        </p:nvSpPr>
        <p:spPr>
          <a:xfrm>
            <a:off x="7078058" y="3277820"/>
            <a:ext cx="981777" cy="9817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教师</a:t>
            </a:r>
          </a:p>
        </p:txBody>
      </p:sp>
      <p:sp>
        <p:nvSpPr>
          <p:cNvPr id="10" name="椭圆 9"/>
          <p:cNvSpPr/>
          <p:nvPr/>
        </p:nvSpPr>
        <p:spPr>
          <a:xfrm>
            <a:off x="8996174" y="3277820"/>
            <a:ext cx="981777" cy="9817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学生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123890" y="3364334"/>
            <a:ext cx="812409" cy="404374"/>
            <a:chOff x="3121905" y="4659825"/>
            <a:chExt cx="812409" cy="404374"/>
          </a:xfrm>
        </p:grpSpPr>
        <p:cxnSp>
          <p:nvCxnSpPr>
            <p:cNvPr id="14" name="直接箭头连接符 13"/>
            <p:cNvCxnSpPr/>
            <p:nvPr/>
          </p:nvCxnSpPr>
          <p:spPr>
            <a:xfrm>
              <a:off x="3121905" y="5064198"/>
              <a:ext cx="808228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3170935" y="4659825"/>
              <a:ext cx="7633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/>
                <a:t>互动</a:t>
              </a:r>
              <a:endParaRPr lang="zh-CN" altLang="zh-CN" dirty="0"/>
            </a:p>
          </p:txBody>
        </p:sp>
      </p:grpSp>
      <p:graphicFrame>
        <p:nvGraphicFramePr>
          <p:cNvPr id="19" name="图示 18"/>
          <p:cNvGraphicFramePr/>
          <p:nvPr>
            <p:extLst>
              <p:ext uri="{D42A27DB-BD31-4B8C-83A1-F6EECF244321}">
                <p14:modId xmlns:p14="http://schemas.microsoft.com/office/powerpoint/2010/main" val="3020817404"/>
              </p:ext>
            </p:extLst>
          </p:nvPr>
        </p:nvGraphicFramePr>
        <p:xfrm>
          <a:off x="2818364" y="2866108"/>
          <a:ext cx="4453213" cy="207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内容占位符 2"/>
          <p:cNvSpPr txBox="1">
            <a:spLocks/>
          </p:cNvSpPr>
          <p:nvPr/>
        </p:nvSpPr>
        <p:spPr>
          <a:xfrm>
            <a:off x="4378630" y="5244359"/>
            <a:ext cx="5398855" cy="367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dirty="0"/>
              <a:t>学生、教师、家长、管理者等共同参与的评价制度</a:t>
            </a:r>
          </a:p>
          <a:p>
            <a:pPr marL="0" indent="0">
              <a:buNone/>
            </a:pP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54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702051" y="634307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概念图</a:t>
            </a: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517599" y="1970986"/>
            <a:ext cx="4898108" cy="608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多元化</a:t>
            </a:r>
            <a:r>
              <a:rPr lang="en-US" altLang="zh-CN" sz="2400" dirty="0"/>
              <a:t>——</a:t>
            </a:r>
            <a:r>
              <a:rPr lang="zh-CN" altLang="zh-CN" sz="2400" dirty="0"/>
              <a:t>评价方法多元化</a:t>
            </a:r>
            <a:endParaRPr lang="zh-CN" altLang="en-US" sz="2400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294186" y="1051245"/>
            <a:ext cx="6683765" cy="96066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zh-CN" altLang="zh-CN" sz="3600" dirty="0" smtClean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信息化</a:t>
            </a:r>
            <a:r>
              <a:rPr lang="zh-CN" altLang="zh-CN" sz="3600" dirty="0">
                <a:solidFill>
                  <a:srgbClr val="647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教学评价的特点</a:t>
            </a:r>
            <a:endParaRPr lang="zh-CN" altLang="en-US" sz="3600" dirty="0">
              <a:solidFill>
                <a:srgbClr val="647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03" y="2422479"/>
            <a:ext cx="5083809" cy="381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CCE8C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452</Words>
  <Application>Microsoft Office PowerPoint</Application>
  <PresentationFormat>宽屏</PresentationFormat>
  <Paragraphs>94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微軟正黑體</vt:lpstr>
      <vt:lpstr>等线</vt:lpstr>
      <vt:lpstr>等线 Light</vt:lpstr>
      <vt:lpstr>时尚中黑简体</vt:lpstr>
      <vt:lpstr>宋体</vt:lpstr>
      <vt:lpstr>微软雅黑</vt:lpstr>
      <vt:lpstr>幼圆</vt:lpstr>
      <vt:lpstr>Arial</vt:lpstr>
      <vt:lpstr>Arial Black</vt:lpstr>
      <vt:lpstr>Calibri</vt:lpstr>
      <vt:lpstr>Century Gothic</vt:lpstr>
      <vt:lpstr>Wingdings 3</vt:lpstr>
      <vt:lpstr>自定义设计方案</vt:lpstr>
      <vt:lpstr>丝状</vt:lpstr>
      <vt:lpstr>PowerPoint 演示文稿</vt:lpstr>
      <vt:lpstr>PowerPoint 演示文稿</vt:lpstr>
      <vt:lpstr>PowerPoint 演示文稿</vt:lpstr>
      <vt:lpstr>PowerPoint 演示文稿</vt:lpstr>
      <vt:lpstr>信息化教学评价的概念</vt:lpstr>
      <vt:lpstr>以信息化教学评价理念为指导</vt:lpstr>
      <vt:lpstr>以现代信息技术为评价手段</vt:lpstr>
      <vt:lpstr>信息化教学评价的特点</vt:lpstr>
      <vt:lpstr>信息化教学评价的特点</vt:lpstr>
      <vt:lpstr>信息化教学评价的特点</vt:lpstr>
      <vt:lpstr>信息化教学评价的特点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</dc:creator>
  <cp:lastModifiedBy>think</cp:lastModifiedBy>
  <cp:revision>315</cp:revision>
  <dcterms:created xsi:type="dcterms:W3CDTF">2016-07-20T07:35:09Z</dcterms:created>
  <dcterms:modified xsi:type="dcterms:W3CDTF">2016-12-02T03:17:19Z</dcterms:modified>
</cp:coreProperties>
</file>